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98" r:id="rId3"/>
    <p:sldId id="257" r:id="rId4"/>
    <p:sldId id="259" r:id="rId5"/>
    <p:sldId id="260" r:id="rId6"/>
    <p:sldId id="261" r:id="rId7"/>
    <p:sldId id="295" r:id="rId8"/>
    <p:sldId id="273" r:id="rId9"/>
    <p:sldId id="458" r:id="rId10"/>
    <p:sldId id="286" r:id="rId11"/>
    <p:sldId id="428" r:id="rId12"/>
    <p:sldId id="381" r:id="rId13"/>
    <p:sldId id="400" r:id="rId14"/>
    <p:sldId id="382" r:id="rId15"/>
    <p:sldId id="427" r:id="rId16"/>
    <p:sldId id="429" r:id="rId17"/>
    <p:sldId id="277" r:id="rId18"/>
    <p:sldId id="292" r:id="rId19"/>
    <p:sldId id="307" r:id="rId20"/>
    <p:sldId id="399" r:id="rId21"/>
    <p:sldId id="308" r:id="rId22"/>
    <p:sldId id="309" r:id="rId23"/>
    <p:sldId id="310" r:id="rId24"/>
    <p:sldId id="311" r:id="rId25"/>
    <p:sldId id="312" r:id="rId26"/>
    <p:sldId id="293" r:id="rId27"/>
    <p:sldId id="294" r:id="rId28"/>
    <p:sldId id="301" r:id="rId29"/>
    <p:sldId id="302" r:id="rId30"/>
    <p:sldId id="383" r:id="rId31"/>
    <p:sldId id="384" r:id="rId32"/>
    <p:sldId id="385" r:id="rId33"/>
    <p:sldId id="445" r:id="rId34"/>
    <p:sldId id="444" r:id="rId35"/>
    <p:sldId id="386" r:id="rId36"/>
    <p:sldId id="388" r:id="rId37"/>
    <p:sldId id="389" r:id="rId38"/>
    <p:sldId id="390" r:id="rId39"/>
    <p:sldId id="387" r:id="rId40"/>
    <p:sldId id="303" r:id="rId41"/>
    <p:sldId id="274" r:id="rId42"/>
    <p:sldId id="275" r:id="rId43"/>
    <p:sldId id="276" r:id="rId44"/>
    <p:sldId id="282" r:id="rId45"/>
    <p:sldId id="283" r:id="rId46"/>
    <p:sldId id="296" r:id="rId47"/>
    <p:sldId id="297" r:id="rId48"/>
    <p:sldId id="337" r:id="rId49"/>
    <p:sldId id="338" r:id="rId50"/>
    <p:sldId id="339" r:id="rId51"/>
    <p:sldId id="340" r:id="rId52"/>
    <p:sldId id="344" r:id="rId53"/>
    <p:sldId id="345" r:id="rId54"/>
    <p:sldId id="346" r:id="rId55"/>
    <p:sldId id="347" r:id="rId56"/>
    <p:sldId id="418" r:id="rId57"/>
    <p:sldId id="419" r:id="rId58"/>
    <p:sldId id="420" r:id="rId59"/>
    <p:sldId id="421" r:id="rId60"/>
    <p:sldId id="348" r:id="rId61"/>
    <p:sldId id="349" r:id="rId62"/>
    <p:sldId id="350" r:id="rId63"/>
    <p:sldId id="341" r:id="rId64"/>
    <p:sldId id="342" r:id="rId65"/>
    <p:sldId id="343" r:id="rId66"/>
    <p:sldId id="298" r:id="rId67"/>
    <p:sldId id="459" r:id="rId68"/>
    <p:sldId id="313" r:id="rId69"/>
    <p:sldId id="314" r:id="rId70"/>
    <p:sldId id="315" r:id="rId71"/>
    <p:sldId id="316" r:id="rId72"/>
    <p:sldId id="394" r:id="rId73"/>
    <p:sldId id="424" r:id="rId74"/>
    <p:sldId id="317" r:id="rId75"/>
    <p:sldId id="404" r:id="rId76"/>
    <p:sldId id="407" r:id="rId77"/>
    <p:sldId id="408" r:id="rId78"/>
    <p:sldId id="409" r:id="rId79"/>
    <p:sldId id="410" r:id="rId80"/>
    <p:sldId id="411" r:id="rId81"/>
    <p:sldId id="412" r:id="rId82"/>
    <p:sldId id="413" r:id="rId83"/>
    <p:sldId id="414" r:id="rId84"/>
    <p:sldId id="415" r:id="rId85"/>
    <p:sldId id="416" r:id="rId86"/>
    <p:sldId id="417" r:id="rId87"/>
    <p:sldId id="405" r:id="rId88"/>
    <p:sldId id="441" r:id="rId89"/>
    <p:sldId id="442" r:id="rId90"/>
    <p:sldId id="443" r:id="rId91"/>
    <p:sldId id="437" r:id="rId92"/>
    <p:sldId id="438" r:id="rId93"/>
    <p:sldId id="318" r:id="rId94"/>
    <p:sldId id="446" r:id="rId95"/>
    <p:sldId id="447" r:id="rId96"/>
    <p:sldId id="448" r:id="rId97"/>
    <p:sldId id="449" r:id="rId98"/>
    <p:sldId id="439" r:id="rId99"/>
    <p:sldId id="433" r:id="rId100"/>
    <p:sldId id="440" r:id="rId101"/>
    <p:sldId id="454" r:id="rId102"/>
    <p:sldId id="453" r:id="rId103"/>
    <p:sldId id="451" r:id="rId104"/>
    <p:sldId id="452" r:id="rId105"/>
    <p:sldId id="450" r:id="rId106"/>
    <p:sldId id="434" r:id="rId107"/>
    <p:sldId id="435" r:id="rId108"/>
    <p:sldId id="436" r:id="rId109"/>
    <p:sldId id="457" r:id="rId110"/>
    <p:sldId id="455" r:id="rId111"/>
    <p:sldId id="456" r:id="rId112"/>
    <p:sldId id="322" r:id="rId113"/>
    <p:sldId id="432" r:id="rId114"/>
    <p:sldId id="323" r:id="rId115"/>
    <p:sldId id="425" r:id="rId116"/>
    <p:sldId id="426" r:id="rId117"/>
    <p:sldId id="319" r:id="rId118"/>
    <p:sldId id="351" r:id="rId119"/>
    <p:sldId id="352" r:id="rId120"/>
    <p:sldId id="423" r:id="rId121"/>
    <p:sldId id="406" r:id="rId122"/>
    <p:sldId id="353" r:id="rId123"/>
    <p:sldId id="354" r:id="rId124"/>
    <p:sldId id="320" r:id="rId125"/>
    <p:sldId id="299" r:id="rId126"/>
    <p:sldId id="300" r:id="rId127"/>
    <p:sldId id="290" r:id="rId128"/>
    <p:sldId id="291" r:id="rId129"/>
    <p:sldId id="304" r:id="rId130"/>
    <p:sldId id="305" r:id="rId131"/>
    <p:sldId id="306" r:id="rId132"/>
    <p:sldId id="262" r:id="rId133"/>
    <p:sldId id="263" r:id="rId134"/>
    <p:sldId id="264" r:id="rId135"/>
    <p:sldId id="265" r:id="rId136"/>
    <p:sldId id="391" r:id="rId137"/>
    <p:sldId id="392" r:id="rId138"/>
    <p:sldId id="393" r:id="rId139"/>
    <p:sldId id="266" r:id="rId140"/>
    <p:sldId id="267" r:id="rId141"/>
    <p:sldId id="402" r:id="rId142"/>
    <p:sldId id="403" r:id="rId143"/>
    <p:sldId id="430" r:id="rId144"/>
    <p:sldId id="431" r:id="rId145"/>
    <p:sldId id="460" r:id="rId146"/>
    <p:sldId id="278" r:id="rId147"/>
    <p:sldId id="324" r:id="rId148"/>
    <p:sldId id="325" r:id="rId149"/>
    <p:sldId id="326" r:id="rId150"/>
    <p:sldId id="327" r:id="rId151"/>
    <p:sldId id="328" r:id="rId152"/>
    <p:sldId id="331" r:id="rId153"/>
    <p:sldId id="332" r:id="rId154"/>
    <p:sldId id="333" r:id="rId155"/>
    <p:sldId id="334" r:id="rId156"/>
    <p:sldId id="335" r:id="rId157"/>
    <p:sldId id="336" r:id="rId158"/>
    <p:sldId id="284" r:id="rId159"/>
    <p:sldId id="285" r:id="rId160"/>
    <p:sldId id="395" r:id="rId161"/>
    <p:sldId id="396" r:id="rId162"/>
    <p:sldId id="397" r:id="rId163"/>
    <p:sldId id="363" r:id="rId164"/>
    <p:sldId id="422" r:id="rId165"/>
    <p:sldId id="366" r:id="rId166"/>
    <p:sldId id="377" r:id="rId167"/>
    <p:sldId id="401" r:id="rId168"/>
    <p:sldId id="380" r:id="rId169"/>
    <p:sldId id="378" r:id="rId170"/>
    <p:sldId id="379" r:id="rId171"/>
    <p:sldId id="367" r:id="rId172"/>
    <p:sldId id="368" r:id="rId173"/>
    <p:sldId id="369" r:id="rId174"/>
    <p:sldId id="370" r:id="rId175"/>
    <p:sldId id="371" r:id="rId176"/>
    <p:sldId id="372" r:id="rId177"/>
    <p:sldId id="373" r:id="rId178"/>
    <p:sldId id="374" r:id="rId179"/>
    <p:sldId id="375" r:id="rId180"/>
    <p:sldId id="376" r:id="rId181"/>
    <p:sldId id="364" r:id="rId182"/>
    <p:sldId id="365" r:id="rId183"/>
    <p:sldId id="357" r:id="rId184"/>
    <p:sldId id="361" r:id="rId185"/>
    <p:sldId id="362" r:id="rId186"/>
    <p:sldId id="358" r:id="rId187"/>
    <p:sldId id="359" r:id="rId188"/>
    <p:sldId id="360" r:id="rId189"/>
    <p:sldId id="288" r:id="rId190"/>
    <p:sldId id="289" r:id="rId191"/>
    <p:sldId id="272" r:id="rId192"/>
    <p:sldId id="355" r:id="rId193"/>
    <p:sldId id="356" r:id="rId194"/>
    <p:sldId id="270" r:id="rId195"/>
    <p:sldId id="271" r:id="rId196"/>
    <p:sldId id="268" r:id="rId197"/>
    <p:sldId id="269" r:id="rId198"/>
    <p:sldId id="279" r:id="rId199"/>
    <p:sldId id="280" r:id="rId200"/>
    <p:sldId id="287" r:id="rId201"/>
    <p:sldId id="281" r:id="rId202"/>
    <p:sldId id="258" r:id="rId20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8A9F146-F75C-4AFB-AC23-082BAA688EB8}" v="13" dt="2026-08-23T03:59:14.13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4" d="100"/>
          <a:sy n="74" d="100"/>
        </p:scale>
        <p:origin x="1013"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viewProps" Target="viewProps.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theme" Target="theme/theme1.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tableStyles" Target="tableStyles.xml"/><Relationship Id="rId13" Type="http://schemas.openxmlformats.org/officeDocument/2006/relationships/slide" Target="slides/slide12.xml"/><Relationship Id="rId109" Type="http://schemas.openxmlformats.org/officeDocument/2006/relationships/slide" Target="slides/slide108.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slide" Target="slides/slide202.xml"/><Relationship Id="rId208" Type="http://schemas.microsoft.com/office/2016/11/relationships/changesInfo" Target="changesInfos/changesInfo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microsoft.com/office/2015/10/relationships/revisionInfo" Target="revisionInfo.xml"/><Relationship Id="rId190" Type="http://schemas.openxmlformats.org/officeDocument/2006/relationships/slide" Target="slides/slide189.xml"/><Relationship Id="rId204" Type="http://schemas.openxmlformats.org/officeDocument/2006/relationships/presProps" Target="pres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18" Type="http://schemas.openxmlformats.org/officeDocument/2006/relationships/slide" Target="slides/slide17.xml"/><Relationship Id="rId39" Type="http://schemas.openxmlformats.org/officeDocument/2006/relationships/slide" Target="slides/slide38.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yush goswami" userId="ec69b255b8842689" providerId="LiveId" clId="{C65FCFCD-FD37-408F-9798-475D39C50262}"/>
    <pc:docChg chg="custSel addSld modSld">
      <pc:chgData name="ayush goswami" userId="ec69b255b8842689" providerId="LiveId" clId="{C65FCFCD-FD37-408F-9798-475D39C50262}" dt="2026-08-23T04:41:09.500" v="371" actId="14100"/>
      <pc:docMkLst>
        <pc:docMk/>
      </pc:docMkLst>
      <pc:sldChg chg="new">
        <pc:chgData name="ayush goswami" userId="ec69b255b8842689" providerId="LiveId" clId="{C65FCFCD-FD37-408F-9798-475D39C50262}" dt="2026-08-23T03:23:05.469" v="0" actId="680"/>
        <pc:sldMkLst>
          <pc:docMk/>
          <pc:sldMk cId="4195757538" sldId="256"/>
        </pc:sldMkLst>
      </pc:sldChg>
      <pc:sldChg chg="addSp new mod">
        <pc:chgData name="ayush goswami" userId="ec69b255b8842689" providerId="LiveId" clId="{C65FCFCD-FD37-408F-9798-475D39C50262}" dt="2026-08-23T03:23:18.804" v="2" actId="22"/>
        <pc:sldMkLst>
          <pc:docMk/>
          <pc:sldMk cId="2548251669" sldId="257"/>
        </pc:sldMkLst>
        <pc:picChg chg="add">
          <ac:chgData name="ayush goswami" userId="ec69b255b8842689" providerId="LiveId" clId="{C65FCFCD-FD37-408F-9798-475D39C50262}" dt="2026-08-23T03:23:18.804" v="2" actId="22"/>
          <ac:picMkLst>
            <pc:docMk/>
            <pc:sldMk cId="2548251669" sldId="257"/>
            <ac:picMk id="3" creationId="{82BE5237-19AF-F990-62E9-658110655D68}"/>
          </ac:picMkLst>
        </pc:picChg>
      </pc:sldChg>
      <pc:sldChg chg="addSp delSp modSp new mod">
        <pc:chgData name="ayush goswami" userId="ec69b255b8842689" providerId="LiveId" clId="{C65FCFCD-FD37-408F-9798-475D39C50262}" dt="2026-08-23T03:34:29.124" v="27" actId="14100"/>
        <pc:sldMkLst>
          <pc:docMk/>
          <pc:sldMk cId="4099206796" sldId="258"/>
        </pc:sldMkLst>
        <pc:picChg chg="add del">
          <ac:chgData name="ayush goswami" userId="ec69b255b8842689" providerId="LiveId" clId="{C65FCFCD-FD37-408F-9798-475D39C50262}" dt="2026-08-23T03:28:53.721" v="5" actId="478"/>
          <ac:picMkLst>
            <pc:docMk/>
            <pc:sldMk cId="4099206796" sldId="258"/>
            <ac:picMk id="3" creationId="{7AA99F1A-DBAD-03F5-D95C-7C58743DA25E}"/>
          </ac:picMkLst>
        </pc:picChg>
        <pc:picChg chg="add mod">
          <ac:chgData name="ayush goswami" userId="ec69b255b8842689" providerId="LiveId" clId="{C65FCFCD-FD37-408F-9798-475D39C50262}" dt="2026-08-23T03:34:29.124" v="27" actId="14100"/>
          <ac:picMkLst>
            <pc:docMk/>
            <pc:sldMk cId="4099206796" sldId="258"/>
            <ac:picMk id="5" creationId="{2BA3F379-43E4-F69A-30FB-3BA9517A1BAA}"/>
          </ac:picMkLst>
        </pc:picChg>
      </pc:sldChg>
      <pc:sldChg chg="modSp new mod">
        <pc:chgData name="ayush goswami" userId="ec69b255b8842689" providerId="LiveId" clId="{C65FCFCD-FD37-408F-9798-475D39C50262}" dt="2026-08-23T03:29:31.480" v="12" actId="20577"/>
        <pc:sldMkLst>
          <pc:docMk/>
          <pc:sldMk cId="94705523" sldId="259"/>
        </pc:sldMkLst>
        <pc:spChg chg="mod">
          <ac:chgData name="ayush goswami" userId="ec69b255b8842689" providerId="LiveId" clId="{C65FCFCD-FD37-408F-9798-475D39C50262}" dt="2026-08-23T03:29:31.480" v="12" actId="20577"/>
          <ac:spMkLst>
            <pc:docMk/>
            <pc:sldMk cId="94705523" sldId="259"/>
            <ac:spMk id="2" creationId="{525D0E39-AD49-94FE-B3D6-1DDB4BFB4AC4}"/>
          </ac:spMkLst>
        </pc:spChg>
      </pc:sldChg>
      <pc:sldChg chg="addSp modSp new mod">
        <pc:chgData name="ayush goswami" userId="ec69b255b8842689" providerId="LiveId" clId="{C65FCFCD-FD37-408F-9798-475D39C50262}" dt="2026-08-23T03:30:21.153" v="16" actId="14100"/>
        <pc:sldMkLst>
          <pc:docMk/>
          <pc:sldMk cId="411021930" sldId="260"/>
        </pc:sldMkLst>
        <pc:picChg chg="add mod">
          <ac:chgData name="ayush goswami" userId="ec69b255b8842689" providerId="LiveId" clId="{C65FCFCD-FD37-408F-9798-475D39C50262}" dt="2026-08-23T03:30:21.153" v="16" actId="14100"/>
          <ac:picMkLst>
            <pc:docMk/>
            <pc:sldMk cId="411021930" sldId="260"/>
            <ac:picMk id="3" creationId="{3F206438-9DB2-DE7E-6E94-AA494B7AEF1A}"/>
          </ac:picMkLst>
        </pc:picChg>
      </pc:sldChg>
      <pc:sldChg chg="modSp new mod">
        <pc:chgData name="ayush goswami" userId="ec69b255b8842689" providerId="LiveId" clId="{C65FCFCD-FD37-408F-9798-475D39C50262}" dt="2026-08-23T03:31:25.521" v="24" actId="14100"/>
        <pc:sldMkLst>
          <pc:docMk/>
          <pc:sldMk cId="2319996770" sldId="261"/>
        </pc:sldMkLst>
        <pc:spChg chg="mod">
          <ac:chgData name="ayush goswami" userId="ec69b255b8842689" providerId="LiveId" clId="{C65FCFCD-FD37-408F-9798-475D39C50262}" dt="2026-08-23T03:31:25.521" v="24" actId="14100"/>
          <ac:spMkLst>
            <pc:docMk/>
            <pc:sldMk cId="2319996770" sldId="261"/>
            <ac:spMk id="2" creationId="{8D8AC74C-53E9-F44E-6183-B0B91E3979CE}"/>
          </ac:spMkLst>
        </pc:spChg>
      </pc:sldChg>
      <pc:sldChg chg="addSp new mod">
        <pc:chgData name="ayush goswami" userId="ec69b255b8842689" providerId="LiveId" clId="{C65FCFCD-FD37-408F-9798-475D39C50262}" dt="2026-08-23T03:36:31.842" v="29" actId="22"/>
        <pc:sldMkLst>
          <pc:docMk/>
          <pc:sldMk cId="3638088821" sldId="262"/>
        </pc:sldMkLst>
        <pc:picChg chg="add">
          <ac:chgData name="ayush goswami" userId="ec69b255b8842689" providerId="LiveId" clId="{C65FCFCD-FD37-408F-9798-475D39C50262}" dt="2026-08-23T03:36:31.842" v="29" actId="22"/>
          <ac:picMkLst>
            <pc:docMk/>
            <pc:sldMk cId="3638088821" sldId="262"/>
            <ac:picMk id="3" creationId="{7F394232-2967-FAAA-CC79-39153D118EF1}"/>
          </ac:picMkLst>
        </pc:picChg>
      </pc:sldChg>
      <pc:sldChg chg="addSp new mod">
        <pc:chgData name="ayush goswami" userId="ec69b255b8842689" providerId="LiveId" clId="{C65FCFCD-FD37-408F-9798-475D39C50262}" dt="2026-08-23T03:36:58.462" v="31" actId="22"/>
        <pc:sldMkLst>
          <pc:docMk/>
          <pc:sldMk cId="1830154529" sldId="263"/>
        </pc:sldMkLst>
        <pc:picChg chg="add">
          <ac:chgData name="ayush goswami" userId="ec69b255b8842689" providerId="LiveId" clId="{C65FCFCD-FD37-408F-9798-475D39C50262}" dt="2026-08-23T03:36:58.462" v="31" actId="22"/>
          <ac:picMkLst>
            <pc:docMk/>
            <pc:sldMk cId="1830154529" sldId="263"/>
            <ac:picMk id="3" creationId="{F4B1663E-5D49-DB1D-1ABE-7C61603BA747}"/>
          </ac:picMkLst>
        </pc:picChg>
      </pc:sldChg>
      <pc:sldChg chg="addSp new mod">
        <pc:chgData name="ayush goswami" userId="ec69b255b8842689" providerId="LiveId" clId="{C65FCFCD-FD37-408F-9798-475D39C50262}" dt="2026-08-23T03:37:17.588" v="33" actId="22"/>
        <pc:sldMkLst>
          <pc:docMk/>
          <pc:sldMk cId="488404081" sldId="264"/>
        </pc:sldMkLst>
        <pc:picChg chg="add">
          <ac:chgData name="ayush goswami" userId="ec69b255b8842689" providerId="LiveId" clId="{C65FCFCD-FD37-408F-9798-475D39C50262}" dt="2026-08-23T03:37:17.588" v="33" actId="22"/>
          <ac:picMkLst>
            <pc:docMk/>
            <pc:sldMk cId="488404081" sldId="264"/>
            <ac:picMk id="3" creationId="{765A42CE-9D8C-E8EE-1A74-2CBDC8171607}"/>
          </ac:picMkLst>
        </pc:picChg>
      </pc:sldChg>
      <pc:sldChg chg="addSp new mod">
        <pc:chgData name="ayush goswami" userId="ec69b255b8842689" providerId="LiveId" clId="{C65FCFCD-FD37-408F-9798-475D39C50262}" dt="2026-08-23T03:37:34.548" v="35" actId="22"/>
        <pc:sldMkLst>
          <pc:docMk/>
          <pc:sldMk cId="2338944155" sldId="265"/>
        </pc:sldMkLst>
        <pc:picChg chg="add">
          <ac:chgData name="ayush goswami" userId="ec69b255b8842689" providerId="LiveId" clId="{C65FCFCD-FD37-408F-9798-475D39C50262}" dt="2026-08-23T03:37:34.548" v="35" actId="22"/>
          <ac:picMkLst>
            <pc:docMk/>
            <pc:sldMk cId="2338944155" sldId="265"/>
            <ac:picMk id="3" creationId="{780336B6-058B-109F-60A0-8A53F9217A91}"/>
          </ac:picMkLst>
        </pc:picChg>
      </pc:sldChg>
      <pc:sldChg chg="addSp new mod">
        <pc:chgData name="ayush goswami" userId="ec69b255b8842689" providerId="LiveId" clId="{C65FCFCD-FD37-408F-9798-475D39C50262}" dt="2026-08-23T03:38:16.661" v="37" actId="22"/>
        <pc:sldMkLst>
          <pc:docMk/>
          <pc:sldMk cId="3960638674" sldId="266"/>
        </pc:sldMkLst>
        <pc:picChg chg="add">
          <ac:chgData name="ayush goswami" userId="ec69b255b8842689" providerId="LiveId" clId="{C65FCFCD-FD37-408F-9798-475D39C50262}" dt="2026-08-23T03:38:16.661" v="37" actId="22"/>
          <ac:picMkLst>
            <pc:docMk/>
            <pc:sldMk cId="3960638674" sldId="266"/>
            <ac:picMk id="3" creationId="{911DC8C6-9104-4C16-8A0B-BA6BD842B293}"/>
          </ac:picMkLst>
        </pc:picChg>
      </pc:sldChg>
      <pc:sldChg chg="addSp modSp new mod">
        <pc:chgData name="ayush goswami" userId="ec69b255b8842689" providerId="LiveId" clId="{C65FCFCD-FD37-408F-9798-475D39C50262}" dt="2026-08-23T03:38:50.396" v="41" actId="14100"/>
        <pc:sldMkLst>
          <pc:docMk/>
          <pc:sldMk cId="1020427773" sldId="267"/>
        </pc:sldMkLst>
        <pc:picChg chg="add mod">
          <ac:chgData name="ayush goswami" userId="ec69b255b8842689" providerId="LiveId" clId="{C65FCFCD-FD37-408F-9798-475D39C50262}" dt="2026-08-23T03:38:50.396" v="41" actId="14100"/>
          <ac:picMkLst>
            <pc:docMk/>
            <pc:sldMk cId="1020427773" sldId="267"/>
            <ac:picMk id="3" creationId="{05ED5765-55A4-69EA-73D4-C3C0A7CD52B8}"/>
          </ac:picMkLst>
        </pc:picChg>
      </pc:sldChg>
      <pc:sldChg chg="addSp new mod">
        <pc:chgData name="ayush goswami" userId="ec69b255b8842689" providerId="LiveId" clId="{C65FCFCD-FD37-408F-9798-475D39C50262}" dt="2026-08-23T03:39:19.536" v="43" actId="22"/>
        <pc:sldMkLst>
          <pc:docMk/>
          <pc:sldMk cId="2725517122" sldId="268"/>
        </pc:sldMkLst>
        <pc:picChg chg="add">
          <ac:chgData name="ayush goswami" userId="ec69b255b8842689" providerId="LiveId" clId="{C65FCFCD-FD37-408F-9798-475D39C50262}" dt="2026-08-23T03:39:19.536" v="43" actId="22"/>
          <ac:picMkLst>
            <pc:docMk/>
            <pc:sldMk cId="2725517122" sldId="268"/>
            <ac:picMk id="3" creationId="{7DC4EC2F-B8A8-8A62-51F6-5466A902AE52}"/>
          </ac:picMkLst>
        </pc:picChg>
      </pc:sldChg>
      <pc:sldChg chg="addSp new mod">
        <pc:chgData name="ayush goswami" userId="ec69b255b8842689" providerId="LiveId" clId="{C65FCFCD-FD37-408F-9798-475D39C50262}" dt="2026-08-23T03:39:41.048" v="45" actId="22"/>
        <pc:sldMkLst>
          <pc:docMk/>
          <pc:sldMk cId="3182137932" sldId="269"/>
        </pc:sldMkLst>
        <pc:picChg chg="add">
          <ac:chgData name="ayush goswami" userId="ec69b255b8842689" providerId="LiveId" clId="{C65FCFCD-FD37-408F-9798-475D39C50262}" dt="2026-08-23T03:39:41.048" v="45" actId="22"/>
          <ac:picMkLst>
            <pc:docMk/>
            <pc:sldMk cId="3182137932" sldId="269"/>
            <ac:picMk id="3" creationId="{C4CBB842-3FC9-E888-F770-F35842DDF91A}"/>
          </ac:picMkLst>
        </pc:picChg>
      </pc:sldChg>
      <pc:sldChg chg="addSp new mod">
        <pc:chgData name="ayush goswami" userId="ec69b255b8842689" providerId="LiveId" clId="{C65FCFCD-FD37-408F-9798-475D39C50262}" dt="2026-08-23T03:40:08.997" v="47" actId="22"/>
        <pc:sldMkLst>
          <pc:docMk/>
          <pc:sldMk cId="3019960065" sldId="270"/>
        </pc:sldMkLst>
        <pc:picChg chg="add">
          <ac:chgData name="ayush goswami" userId="ec69b255b8842689" providerId="LiveId" clId="{C65FCFCD-FD37-408F-9798-475D39C50262}" dt="2026-08-23T03:40:08.997" v="47" actId="22"/>
          <ac:picMkLst>
            <pc:docMk/>
            <pc:sldMk cId="3019960065" sldId="270"/>
            <ac:picMk id="3" creationId="{BE6E9750-C8E5-DD1B-8954-E140121786DB}"/>
          </ac:picMkLst>
        </pc:picChg>
      </pc:sldChg>
      <pc:sldChg chg="addSp new mod">
        <pc:chgData name="ayush goswami" userId="ec69b255b8842689" providerId="LiveId" clId="{C65FCFCD-FD37-408F-9798-475D39C50262}" dt="2026-08-23T03:40:24.664" v="49" actId="22"/>
        <pc:sldMkLst>
          <pc:docMk/>
          <pc:sldMk cId="2557347266" sldId="271"/>
        </pc:sldMkLst>
        <pc:picChg chg="add">
          <ac:chgData name="ayush goswami" userId="ec69b255b8842689" providerId="LiveId" clId="{C65FCFCD-FD37-408F-9798-475D39C50262}" dt="2026-08-23T03:40:24.664" v="49" actId="22"/>
          <ac:picMkLst>
            <pc:docMk/>
            <pc:sldMk cId="2557347266" sldId="271"/>
            <ac:picMk id="3" creationId="{E84AA4BF-05B6-931F-4A2A-5E422E8B3818}"/>
          </ac:picMkLst>
        </pc:picChg>
      </pc:sldChg>
      <pc:sldChg chg="addSp new mod">
        <pc:chgData name="ayush goswami" userId="ec69b255b8842689" providerId="LiveId" clId="{C65FCFCD-FD37-408F-9798-475D39C50262}" dt="2026-08-23T03:40:46.581" v="51" actId="22"/>
        <pc:sldMkLst>
          <pc:docMk/>
          <pc:sldMk cId="76544302" sldId="272"/>
        </pc:sldMkLst>
        <pc:picChg chg="add">
          <ac:chgData name="ayush goswami" userId="ec69b255b8842689" providerId="LiveId" clId="{C65FCFCD-FD37-408F-9798-475D39C50262}" dt="2026-08-23T03:40:46.581" v="51" actId="22"/>
          <ac:picMkLst>
            <pc:docMk/>
            <pc:sldMk cId="76544302" sldId="272"/>
            <ac:picMk id="3" creationId="{5AAEC31D-A96D-C15C-AEF0-89F8658747E2}"/>
          </ac:picMkLst>
        </pc:picChg>
      </pc:sldChg>
      <pc:sldChg chg="addSp modSp new mod">
        <pc:chgData name="ayush goswami" userId="ec69b255b8842689" providerId="LiveId" clId="{C65FCFCD-FD37-408F-9798-475D39C50262}" dt="2026-08-23T03:41:18.223" v="54" actId="14100"/>
        <pc:sldMkLst>
          <pc:docMk/>
          <pc:sldMk cId="4194882260" sldId="273"/>
        </pc:sldMkLst>
        <pc:picChg chg="add mod">
          <ac:chgData name="ayush goswami" userId="ec69b255b8842689" providerId="LiveId" clId="{C65FCFCD-FD37-408F-9798-475D39C50262}" dt="2026-08-23T03:41:18.223" v="54" actId="14100"/>
          <ac:picMkLst>
            <pc:docMk/>
            <pc:sldMk cId="4194882260" sldId="273"/>
            <ac:picMk id="3" creationId="{8E08908A-9405-23C1-C6E1-A609BEF72493}"/>
          </ac:picMkLst>
        </pc:picChg>
      </pc:sldChg>
      <pc:sldChg chg="addSp new mod">
        <pc:chgData name="ayush goswami" userId="ec69b255b8842689" providerId="LiveId" clId="{C65FCFCD-FD37-408F-9798-475D39C50262}" dt="2026-08-23T03:41:40.659" v="56" actId="22"/>
        <pc:sldMkLst>
          <pc:docMk/>
          <pc:sldMk cId="2171475237" sldId="274"/>
        </pc:sldMkLst>
        <pc:picChg chg="add">
          <ac:chgData name="ayush goswami" userId="ec69b255b8842689" providerId="LiveId" clId="{C65FCFCD-FD37-408F-9798-475D39C50262}" dt="2026-08-23T03:41:40.659" v="56" actId="22"/>
          <ac:picMkLst>
            <pc:docMk/>
            <pc:sldMk cId="2171475237" sldId="274"/>
            <ac:picMk id="3" creationId="{5D60C2C8-F401-5D2A-FDB9-D5FFBF78BF37}"/>
          </ac:picMkLst>
        </pc:picChg>
      </pc:sldChg>
      <pc:sldChg chg="addSp new mod">
        <pc:chgData name="ayush goswami" userId="ec69b255b8842689" providerId="LiveId" clId="{C65FCFCD-FD37-408F-9798-475D39C50262}" dt="2026-08-23T03:41:57.598" v="58" actId="22"/>
        <pc:sldMkLst>
          <pc:docMk/>
          <pc:sldMk cId="1504419504" sldId="275"/>
        </pc:sldMkLst>
        <pc:picChg chg="add">
          <ac:chgData name="ayush goswami" userId="ec69b255b8842689" providerId="LiveId" clId="{C65FCFCD-FD37-408F-9798-475D39C50262}" dt="2026-08-23T03:41:57.598" v="58" actId="22"/>
          <ac:picMkLst>
            <pc:docMk/>
            <pc:sldMk cId="1504419504" sldId="275"/>
            <ac:picMk id="3" creationId="{BFFEA698-BE40-33F9-189C-B59976E7EF57}"/>
          </ac:picMkLst>
        </pc:picChg>
      </pc:sldChg>
      <pc:sldChg chg="addSp modSp new">
        <pc:chgData name="ayush goswami" userId="ec69b255b8842689" providerId="LiveId" clId="{C65FCFCD-FD37-408F-9798-475D39C50262}" dt="2026-08-23T03:42:15.830" v="60"/>
        <pc:sldMkLst>
          <pc:docMk/>
          <pc:sldMk cId="364737405" sldId="276"/>
        </pc:sldMkLst>
        <pc:inkChg chg="add mod">
          <ac:chgData name="ayush goswami" userId="ec69b255b8842689" providerId="LiveId" clId="{C65FCFCD-FD37-408F-9798-475D39C50262}" dt="2026-08-23T03:42:15.830" v="60"/>
          <ac:inkMkLst>
            <pc:docMk/>
            <pc:sldMk cId="364737405" sldId="276"/>
            <ac:inkMk id="2" creationId="{5A994461-107A-39A2-90E8-3081692CD7BF}"/>
          </ac:inkMkLst>
        </pc:inkChg>
      </pc:sldChg>
      <pc:sldChg chg="addSp new mod">
        <pc:chgData name="ayush goswami" userId="ec69b255b8842689" providerId="LiveId" clId="{C65FCFCD-FD37-408F-9798-475D39C50262}" dt="2026-08-23T03:42:36.491" v="62" actId="22"/>
        <pc:sldMkLst>
          <pc:docMk/>
          <pc:sldMk cId="2473657564" sldId="277"/>
        </pc:sldMkLst>
        <pc:picChg chg="add">
          <ac:chgData name="ayush goswami" userId="ec69b255b8842689" providerId="LiveId" clId="{C65FCFCD-FD37-408F-9798-475D39C50262}" dt="2026-08-23T03:42:36.491" v="62" actId="22"/>
          <ac:picMkLst>
            <pc:docMk/>
            <pc:sldMk cId="2473657564" sldId="277"/>
            <ac:picMk id="3" creationId="{EECB8DFB-A33B-7102-1048-80DD3269DDED}"/>
          </ac:picMkLst>
        </pc:picChg>
      </pc:sldChg>
      <pc:sldChg chg="addSp new mod">
        <pc:chgData name="ayush goswami" userId="ec69b255b8842689" providerId="LiveId" clId="{C65FCFCD-FD37-408F-9798-475D39C50262}" dt="2026-08-23T03:43:06.047" v="64" actId="22"/>
        <pc:sldMkLst>
          <pc:docMk/>
          <pc:sldMk cId="774125733" sldId="278"/>
        </pc:sldMkLst>
        <pc:picChg chg="add">
          <ac:chgData name="ayush goswami" userId="ec69b255b8842689" providerId="LiveId" clId="{C65FCFCD-FD37-408F-9798-475D39C50262}" dt="2026-08-23T03:43:06.047" v="64" actId="22"/>
          <ac:picMkLst>
            <pc:docMk/>
            <pc:sldMk cId="774125733" sldId="278"/>
            <ac:picMk id="3" creationId="{7557FF89-D52A-8BB4-1F0D-D7000C958A73}"/>
          </ac:picMkLst>
        </pc:picChg>
      </pc:sldChg>
      <pc:sldChg chg="addSp new mod">
        <pc:chgData name="ayush goswami" userId="ec69b255b8842689" providerId="LiveId" clId="{C65FCFCD-FD37-408F-9798-475D39C50262}" dt="2026-08-23T03:43:36.613" v="66" actId="22"/>
        <pc:sldMkLst>
          <pc:docMk/>
          <pc:sldMk cId="1713685561" sldId="279"/>
        </pc:sldMkLst>
        <pc:picChg chg="add">
          <ac:chgData name="ayush goswami" userId="ec69b255b8842689" providerId="LiveId" clId="{C65FCFCD-FD37-408F-9798-475D39C50262}" dt="2026-08-23T03:43:36.613" v="66" actId="22"/>
          <ac:picMkLst>
            <pc:docMk/>
            <pc:sldMk cId="1713685561" sldId="279"/>
            <ac:picMk id="3" creationId="{4A296408-D84E-9D3A-F8C8-E5E4B45701B2}"/>
          </ac:picMkLst>
        </pc:picChg>
      </pc:sldChg>
      <pc:sldChg chg="addSp modSp new">
        <pc:chgData name="ayush goswami" userId="ec69b255b8842689" providerId="LiveId" clId="{C65FCFCD-FD37-408F-9798-475D39C50262}" dt="2026-08-23T03:43:51.673" v="68"/>
        <pc:sldMkLst>
          <pc:docMk/>
          <pc:sldMk cId="3781937503" sldId="280"/>
        </pc:sldMkLst>
        <pc:inkChg chg="add mod">
          <ac:chgData name="ayush goswami" userId="ec69b255b8842689" providerId="LiveId" clId="{C65FCFCD-FD37-408F-9798-475D39C50262}" dt="2026-08-23T03:43:51.673" v="68"/>
          <ac:inkMkLst>
            <pc:docMk/>
            <pc:sldMk cId="3781937503" sldId="280"/>
            <ac:inkMk id="2" creationId="{7B3B6A82-A5BA-17D4-D31E-3D1C43D85227}"/>
          </ac:inkMkLst>
        </pc:inkChg>
      </pc:sldChg>
      <pc:sldChg chg="addSp modSp new mod">
        <pc:chgData name="ayush goswami" userId="ec69b255b8842689" providerId="LiveId" clId="{C65FCFCD-FD37-408F-9798-475D39C50262}" dt="2026-08-23T03:44:35.921" v="72" actId="1076"/>
        <pc:sldMkLst>
          <pc:docMk/>
          <pc:sldMk cId="4070067994" sldId="281"/>
        </pc:sldMkLst>
        <pc:picChg chg="add">
          <ac:chgData name="ayush goswami" userId="ec69b255b8842689" providerId="LiveId" clId="{C65FCFCD-FD37-408F-9798-475D39C50262}" dt="2026-08-23T03:44:15.219" v="70" actId="22"/>
          <ac:picMkLst>
            <pc:docMk/>
            <pc:sldMk cId="4070067994" sldId="281"/>
            <ac:picMk id="3" creationId="{DA63712C-1B14-2B4E-F398-B93278E7F1F3}"/>
          </ac:picMkLst>
        </pc:picChg>
        <pc:picChg chg="add mod">
          <ac:chgData name="ayush goswami" userId="ec69b255b8842689" providerId="LiveId" clId="{C65FCFCD-FD37-408F-9798-475D39C50262}" dt="2026-08-23T03:44:35.921" v="72" actId="1076"/>
          <ac:picMkLst>
            <pc:docMk/>
            <pc:sldMk cId="4070067994" sldId="281"/>
            <ac:picMk id="5" creationId="{C051BC4E-C619-BCFA-B981-FB39828E0880}"/>
          </ac:picMkLst>
        </pc:picChg>
      </pc:sldChg>
      <pc:sldChg chg="addSp new mod">
        <pc:chgData name="ayush goswami" userId="ec69b255b8842689" providerId="LiveId" clId="{C65FCFCD-FD37-408F-9798-475D39C50262}" dt="2026-08-23T03:45:14.360" v="74" actId="22"/>
        <pc:sldMkLst>
          <pc:docMk/>
          <pc:sldMk cId="3900711730" sldId="282"/>
        </pc:sldMkLst>
        <pc:picChg chg="add">
          <ac:chgData name="ayush goswami" userId="ec69b255b8842689" providerId="LiveId" clId="{C65FCFCD-FD37-408F-9798-475D39C50262}" dt="2026-08-23T03:45:14.360" v="74" actId="22"/>
          <ac:picMkLst>
            <pc:docMk/>
            <pc:sldMk cId="3900711730" sldId="282"/>
            <ac:picMk id="3" creationId="{4C2897EB-EC4F-6628-9B66-1C0401DB3CF1}"/>
          </ac:picMkLst>
        </pc:picChg>
      </pc:sldChg>
      <pc:sldChg chg="addSp modSp new">
        <pc:chgData name="ayush goswami" userId="ec69b255b8842689" providerId="LiveId" clId="{C65FCFCD-FD37-408F-9798-475D39C50262}" dt="2026-08-23T03:45:30.364" v="76"/>
        <pc:sldMkLst>
          <pc:docMk/>
          <pc:sldMk cId="943025081" sldId="283"/>
        </pc:sldMkLst>
        <pc:inkChg chg="add mod">
          <ac:chgData name="ayush goswami" userId="ec69b255b8842689" providerId="LiveId" clId="{C65FCFCD-FD37-408F-9798-475D39C50262}" dt="2026-08-23T03:45:30.364" v="76"/>
          <ac:inkMkLst>
            <pc:docMk/>
            <pc:sldMk cId="943025081" sldId="283"/>
            <ac:inkMk id="2" creationId="{BE6479C0-38E4-0BBB-2AAF-B1D6E42C9E63}"/>
          </ac:inkMkLst>
        </pc:inkChg>
      </pc:sldChg>
      <pc:sldChg chg="modSp new mod">
        <pc:chgData name="ayush goswami" userId="ec69b255b8842689" providerId="LiveId" clId="{C65FCFCD-FD37-408F-9798-475D39C50262}" dt="2026-08-23T03:46:31.690" v="83" actId="14100"/>
        <pc:sldMkLst>
          <pc:docMk/>
          <pc:sldMk cId="3495060524" sldId="284"/>
        </pc:sldMkLst>
        <pc:spChg chg="mod">
          <ac:chgData name="ayush goswami" userId="ec69b255b8842689" providerId="LiveId" clId="{C65FCFCD-FD37-408F-9798-475D39C50262}" dt="2026-08-23T03:46:31.690" v="83" actId="14100"/>
          <ac:spMkLst>
            <pc:docMk/>
            <pc:sldMk cId="3495060524" sldId="284"/>
            <ac:spMk id="2" creationId="{C7BC39B2-7B53-93A6-5430-F51C73C6AC75}"/>
          </ac:spMkLst>
        </pc:spChg>
      </pc:sldChg>
      <pc:sldChg chg="modSp new mod">
        <pc:chgData name="ayush goswami" userId="ec69b255b8842689" providerId="LiveId" clId="{C65FCFCD-FD37-408F-9798-475D39C50262}" dt="2026-08-23T03:47:09.346" v="89" actId="14100"/>
        <pc:sldMkLst>
          <pc:docMk/>
          <pc:sldMk cId="2186355543" sldId="285"/>
        </pc:sldMkLst>
        <pc:spChg chg="mod">
          <ac:chgData name="ayush goswami" userId="ec69b255b8842689" providerId="LiveId" clId="{C65FCFCD-FD37-408F-9798-475D39C50262}" dt="2026-08-23T03:47:09.346" v="89" actId="14100"/>
          <ac:spMkLst>
            <pc:docMk/>
            <pc:sldMk cId="2186355543" sldId="285"/>
            <ac:spMk id="2" creationId="{771F2A13-1969-114E-415D-4CB5735A5478}"/>
          </ac:spMkLst>
        </pc:spChg>
      </pc:sldChg>
      <pc:sldChg chg="addSp new mod">
        <pc:chgData name="ayush goswami" userId="ec69b255b8842689" providerId="LiveId" clId="{C65FCFCD-FD37-408F-9798-475D39C50262}" dt="2026-08-23T03:47:47.230" v="91" actId="22"/>
        <pc:sldMkLst>
          <pc:docMk/>
          <pc:sldMk cId="2033719620" sldId="286"/>
        </pc:sldMkLst>
        <pc:picChg chg="add">
          <ac:chgData name="ayush goswami" userId="ec69b255b8842689" providerId="LiveId" clId="{C65FCFCD-FD37-408F-9798-475D39C50262}" dt="2026-08-23T03:47:47.230" v="91" actId="22"/>
          <ac:picMkLst>
            <pc:docMk/>
            <pc:sldMk cId="2033719620" sldId="286"/>
            <ac:picMk id="3" creationId="{ACA60F38-EAAE-AA9C-FAAC-F89616B0449B}"/>
          </ac:picMkLst>
        </pc:picChg>
      </pc:sldChg>
      <pc:sldChg chg="modSp new mod">
        <pc:chgData name="ayush goswami" userId="ec69b255b8842689" providerId="LiveId" clId="{C65FCFCD-FD37-408F-9798-475D39C50262}" dt="2026-08-23T03:48:36.722" v="96" actId="14100"/>
        <pc:sldMkLst>
          <pc:docMk/>
          <pc:sldMk cId="1856210309" sldId="287"/>
        </pc:sldMkLst>
        <pc:spChg chg="mod">
          <ac:chgData name="ayush goswami" userId="ec69b255b8842689" providerId="LiveId" clId="{C65FCFCD-FD37-408F-9798-475D39C50262}" dt="2026-08-23T03:48:36.722" v="96" actId="14100"/>
          <ac:spMkLst>
            <pc:docMk/>
            <pc:sldMk cId="1856210309" sldId="287"/>
            <ac:spMk id="2" creationId="{072333E1-60AA-A73C-4F9F-6A984E04BE30}"/>
          </ac:spMkLst>
        </pc:spChg>
      </pc:sldChg>
      <pc:sldChg chg="modSp new mod">
        <pc:chgData name="ayush goswami" userId="ec69b255b8842689" providerId="LiveId" clId="{C65FCFCD-FD37-408F-9798-475D39C50262}" dt="2026-08-23T03:49:27.638" v="104" actId="14100"/>
        <pc:sldMkLst>
          <pc:docMk/>
          <pc:sldMk cId="1223615630" sldId="288"/>
        </pc:sldMkLst>
        <pc:spChg chg="mod">
          <ac:chgData name="ayush goswami" userId="ec69b255b8842689" providerId="LiveId" clId="{C65FCFCD-FD37-408F-9798-475D39C50262}" dt="2026-08-23T03:49:27.638" v="104" actId="14100"/>
          <ac:spMkLst>
            <pc:docMk/>
            <pc:sldMk cId="1223615630" sldId="288"/>
            <ac:spMk id="2" creationId="{0DCFCCE3-A560-BA1B-06E8-DBCEDAEB13D1}"/>
          </ac:spMkLst>
        </pc:spChg>
      </pc:sldChg>
      <pc:sldChg chg="modSp new mod">
        <pc:chgData name="ayush goswami" userId="ec69b255b8842689" providerId="LiveId" clId="{C65FCFCD-FD37-408F-9798-475D39C50262}" dt="2026-08-23T03:50:04.706" v="110" actId="14100"/>
        <pc:sldMkLst>
          <pc:docMk/>
          <pc:sldMk cId="4078874036" sldId="289"/>
        </pc:sldMkLst>
        <pc:spChg chg="mod">
          <ac:chgData name="ayush goswami" userId="ec69b255b8842689" providerId="LiveId" clId="{C65FCFCD-FD37-408F-9798-475D39C50262}" dt="2026-08-23T03:50:04.706" v="110" actId="14100"/>
          <ac:spMkLst>
            <pc:docMk/>
            <pc:sldMk cId="4078874036" sldId="289"/>
            <ac:spMk id="2" creationId="{31E0D614-C786-F9A9-CC2A-8009746BE93F}"/>
          </ac:spMkLst>
        </pc:spChg>
      </pc:sldChg>
      <pc:sldChg chg="addSp new mod">
        <pc:chgData name="ayush goswami" userId="ec69b255b8842689" providerId="LiveId" clId="{C65FCFCD-FD37-408F-9798-475D39C50262}" dt="2026-08-23T03:50:52.676" v="112" actId="22"/>
        <pc:sldMkLst>
          <pc:docMk/>
          <pc:sldMk cId="2952123949" sldId="290"/>
        </pc:sldMkLst>
        <pc:picChg chg="add">
          <ac:chgData name="ayush goswami" userId="ec69b255b8842689" providerId="LiveId" clId="{C65FCFCD-FD37-408F-9798-475D39C50262}" dt="2026-08-23T03:50:52.676" v="112" actId="22"/>
          <ac:picMkLst>
            <pc:docMk/>
            <pc:sldMk cId="2952123949" sldId="290"/>
            <ac:picMk id="3" creationId="{510AE4C1-CBA6-0E08-AB1A-DA01CE4FEE1E}"/>
          </ac:picMkLst>
        </pc:picChg>
      </pc:sldChg>
      <pc:sldChg chg="addSp modSp new">
        <pc:chgData name="ayush goswami" userId="ec69b255b8842689" providerId="LiveId" clId="{C65FCFCD-FD37-408F-9798-475D39C50262}" dt="2026-08-23T03:51:07.918" v="114"/>
        <pc:sldMkLst>
          <pc:docMk/>
          <pc:sldMk cId="4008519306" sldId="291"/>
        </pc:sldMkLst>
        <pc:inkChg chg="add mod">
          <ac:chgData name="ayush goswami" userId="ec69b255b8842689" providerId="LiveId" clId="{C65FCFCD-FD37-408F-9798-475D39C50262}" dt="2026-08-23T03:51:07.918" v="114"/>
          <ac:inkMkLst>
            <pc:docMk/>
            <pc:sldMk cId="4008519306" sldId="291"/>
            <ac:inkMk id="2" creationId="{BEBC3DAD-A13D-0775-516C-8A76A6218B62}"/>
          </ac:inkMkLst>
        </pc:inkChg>
      </pc:sldChg>
      <pc:sldChg chg="addSp new mod">
        <pc:chgData name="ayush goswami" userId="ec69b255b8842689" providerId="LiveId" clId="{C65FCFCD-FD37-408F-9798-475D39C50262}" dt="2026-08-23T03:51:30.751" v="116" actId="22"/>
        <pc:sldMkLst>
          <pc:docMk/>
          <pc:sldMk cId="2476451934" sldId="292"/>
        </pc:sldMkLst>
        <pc:picChg chg="add">
          <ac:chgData name="ayush goswami" userId="ec69b255b8842689" providerId="LiveId" clId="{C65FCFCD-FD37-408F-9798-475D39C50262}" dt="2026-08-23T03:51:30.751" v="116" actId="22"/>
          <ac:picMkLst>
            <pc:docMk/>
            <pc:sldMk cId="2476451934" sldId="292"/>
            <ac:picMk id="3" creationId="{D86053FE-DB9E-DA40-75D0-06A7C9182148}"/>
          </ac:picMkLst>
        </pc:picChg>
      </pc:sldChg>
      <pc:sldChg chg="addSp new mod">
        <pc:chgData name="ayush goswami" userId="ec69b255b8842689" providerId="LiveId" clId="{C65FCFCD-FD37-408F-9798-475D39C50262}" dt="2026-08-23T03:51:46.108" v="118" actId="22"/>
        <pc:sldMkLst>
          <pc:docMk/>
          <pc:sldMk cId="1956339500" sldId="293"/>
        </pc:sldMkLst>
        <pc:picChg chg="add">
          <ac:chgData name="ayush goswami" userId="ec69b255b8842689" providerId="LiveId" clId="{C65FCFCD-FD37-408F-9798-475D39C50262}" dt="2026-08-23T03:51:46.108" v="118" actId="22"/>
          <ac:picMkLst>
            <pc:docMk/>
            <pc:sldMk cId="1956339500" sldId="293"/>
            <ac:picMk id="3" creationId="{B6FFF75C-10E2-6D25-77A7-D506BC6B6CD0}"/>
          </ac:picMkLst>
        </pc:picChg>
      </pc:sldChg>
      <pc:sldChg chg="addSp delSp new mod">
        <pc:chgData name="ayush goswami" userId="ec69b255b8842689" providerId="LiveId" clId="{C65FCFCD-FD37-408F-9798-475D39C50262}" dt="2026-08-23T03:54:46.641" v="134" actId="22"/>
        <pc:sldMkLst>
          <pc:docMk/>
          <pc:sldMk cId="3934602858" sldId="294"/>
        </pc:sldMkLst>
        <pc:picChg chg="add del">
          <ac:chgData name="ayush goswami" userId="ec69b255b8842689" providerId="LiveId" clId="{C65FCFCD-FD37-408F-9798-475D39C50262}" dt="2026-08-23T03:54:45.436" v="133" actId="478"/>
          <ac:picMkLst>
            <pc:docMk/>
            <pc:sldMk cId="3934602858" sldId="294"/>
            <ac:picMk id="3" creationId="{CDCB421E-C3D6-05DC-9A7E-F1D8A5946010}"/>
          </ac:picMkLst>
        </pc:picChg>
        <pc:picChg chg="add">
          <ac:chgData name="ayush goswami" userId="ec69b255b8842689" providerId="LiveId" clId="{C65FCFCD-FD37-408F-9798-475D39C50262}" dt="2026-08-23T03:54:46.641" v="134" actId="22"/>
          <ac:picMkLst>
            <pc:docMk/>
            <pc:sldMk cId="3934602858" sldId="294"/>
            <ac:picMk id="5" creationId="{B3875FDD-B224-BD6E-5087-65D486AAB326}"/>
          </ac:picMkLst>
        </pc:picChg>
      </pc:sldChg>
      <pc:sldChg chg="addSp new mod">
        <pc:chgData name="ayush goswami" userId="ec69b255b8842689" providerId="LiveId" clId="{C65FCFCD-FD37-408F-9798-475D39C50262}" dt="2026-08-23T03:52:37.448" v="122" actId="22"/>
        <pc:sldMkLst>
          <pc:docMk/>
          <pc:sldMk cId="476271025" sldId="295"/>
        </pc:sldMkLst>
        <pc:picChg chg="add">
          <ac:chgData name="ayush goswami" userId="ec69b255b8842689" providerId="LiveId" clId="{C65FCFCD-FD37-408F-9798-475D39C50262}" dt="2026-08-23T03:52:37.448" v="122" actId="22"/>
          <ac:picMkLst>
            <pc:docMk/>
            <pc:sldMk cId="476271025" sldId="295"/>
            <ac:picMk id="3" creationId="{3D61E7D1-1C08-0869-936B-687401DC9328}"/>
          </ac:picMkLst>
        </pc:picChg>
      </pc:sldChg>
      <pc:sldChg chg="addSp new mod">
        <pc:chgData name="ayush goswami" userId="ec69b255b8842689" providerId="LiveId" clId="{C65FCFCD-FD37-408F-9798-475D39C50262}" dt="2026-08-23T03:53:14.394" v="124" actId="22"/>
        <pc:sldMkLst>
          <pc:docMk/>
          <pc:sldMk cId="1743936147" sldId="296"/>
        </pc:sldMkLst>
        <pc:picChg chg="add">
          <ac:chgData name="ayush goswami" userId="ec69b255b8842689" providerId="LiveId" clId="{C65FCFCD-FD37-408F-9798-475D39C50262}" dt="2026-08-23T03:53:14.394" v="124" actId="22"/>
          <ac:picMkLst>
            <pc:docMk/>
            <pc:sldMk cId="1743936147" sldId="296"/>
            <ac:picMk id="3" creationId="{D833F108-0AF4-0DB6-67C5-7A6373B97436}"/>
          </ac:picMkLst>
        </pc:picChg>
      </pc:sldChg>
      <pc:sldChg chg="addSp modSp new">
        <pc:chgData name="ayush goswami" userId="ec69b255b8842689" providerId="LiveId" clId="{C65FCFCD-FD37-408F-9798-475D39C50262}" dt="2026-08-23T03:53:29.421" v="126"/>
        <pc:sldMkLst>
          <pc:docMk/>
          <pc:sldMk cId="1050798764" sldId="297"/>
        </pc:sldMkLst>
        <pc:inkChg chg="add mod">
          <ac:chgData name="ayush goswami" userId="ec69b255b8842689" providerId="LiveId" clId="{C65FCFCD-FD37-408F-9798-475D39C50262}" dt="2026-08-23T03:53:29.421" v="126"/>
          <ac:inkMkLst>
            <pc:docMk/>
            <pc:sldMk cId="1050798764" sldId="297"/>
            <ac:inkMk id="2" creationId="{17453E87-1646-9700-11B8-9BF8207D5CEA}"/>
          </ac:inkMkLst>
        </pc:inkChg>
      </pc:sldChg>
      <pc:sldChg chg="addSp new mod">
        <pc:chgData name="ayush goswami" userId="ec69b255b8842689" providerId="LiveId" clId="{C65FCFCD-FD37-408F-9798-475D39C50262}" dt="2026-08-23T03:53:44.476" v="128" actId="22"/>
        <pc:sldMkLst>
          <pc:docMk/>
          <pc:sldMk cId="1904613303" sldId="298"/>
        </pc:sldMkLst>
        <pc:picChg chg="add">
          <ac:chgData name="ayush goswami" userId="ec69b255b8842689" providerId="LiveId" clId="{C65FCFCD-FD37-408F-9798-475D39C50262}" dt="2026-08-23T03:53:44.476" v="128" actId="22"/>
          <ac:picMkLst>
            <pc:docMk/>
            <pc:sldMk cId="1904613303" sldId="298"/>
            <ac:picMk id="3" creationId="{951C11EA-9B4C-B48B-6D3A-53A1BE4B3E5D}"/>
          </ac:picMkLst>
        </pc:picChg>
      </pc:sldChg>
      <pc:sldChg chg="addSp new mod">
        <pc:chgData name="ayush goswami" userId="ec69b255b8842689" providerId="LiveId" clId="{C65FCFCD-FD37-408F-9798-475D39C50262}" dt="2026-08-23T03:54:02.563" v="130" actId="22"/>
        <pc:sldMkLst>
          <pc:docMk/>
          <pc:sldMk cId="285603577" sldId="299"/>
        </pc:sldMkLst>
        <pc:picChg chg="add">
          <ac:chgData name="ayush goswami" userId="ec69b255b8842689" providerId="LiveId" clId="{C65FCFCD-FD37-408F-9798-475D39C50262}" dt="2026-08-23T03:54:02.563" v="130" actId="22"/>
          <ac:picMkLst>
            <pc:docMk/>
            <pc:sldMk cId="285603577" sldId="299"/>
            <ac:picMk id="3" creationId="{508A4DD5-52AB-EDB6-8CB3-5E8AAAD07B7D}"/>
          </ac:picMkLst>
        </pc:picChg>
      </pc:sldChg>
      <pc:sldChg chg="addSp new mod">
        <pc:chgData name="ayush goswami" userId="ec69b255b8842689" providerId="LiveId" clId="{C65FCFCD-FD37-408F-9798-475D39C50262}" dt="2026-08-23T03:54:17.185" v="132" actId="22"/>
        <pc:sldMkLst>
          <pc:docMk/>
          <pc:sldMk cId="1987394706" sldId="300"/>
        </pc:sldMkLst>
        <pc:picChg chg="add">
          <ac:chgData name="ayush goswami" userId="ec69b255b8842689" providerId="LiveId" clId="{C65FCFCD-FD37-408F-9798-475D39C50262}" dt="2026-08-23T03:54:17.185" v="132" actId="22"/>
          <ac:picMkLst>
            <pc:docMk/>
            <pc:sldMk cId="1987394706" sldId="300"/>
            <ac:picMk id="3" creationId="{6FCAD1C2-4DA3-8778-AEEC-0438D26F2E19}"/>
          </ac:picMkLst>
        </pc:picChg>
      </pc:sldChg>
      <pc:sldChg chg="addSp new mod">
        <pc:chgData name="ayush goswami" userId="ec69b255b8842689" providerId="LiveId" clId="{C65FCFCD-FD37-408F-9798-475D39C50262}" dt="2026-08-23T03:55:06.957" v="136" actId="22"/>
        <pc:sldMkLst>
          <pc:docMk/>
          <pc:sldMk cId="2361038723" sldId="301"/>
        </pc:sldMkLst>
        <pc:picChg chg="add">
          <ac:chgData name="ayush goswami" userId="ec69b255b8842689" providerId="LiveId" clId="{C65FCFCD-FD37-408F-9798-475D39C50262}" dt="2026-08-23T03:55:06.957" v="136" actId="22"/>
          <ac:picMkLst>
            <pc:docMk/>
            <pc:sldMk cId="2361038723" sldId="301"/>
            <ac:picMk id="3" creationId="{4ED23189-F65C-DD85-2082-EE73385DC27F}"/>
          </ac:picMkLst>
        </pc:picChg>
      </pc:sldChg>
      <pc:sldChg chg="addSp new mod">
        <pc:chgData name="ayush goswami" userId="ec69b255b8842689" providerId="LiveId" clId="{C65FCFCD-FD37-408F-9798-475D39C50262}" dt="2026-08-23T03:55:22.792" v="138" actId="22"/>
        <pc:sldMkLst>
          <pc:docMk/>
          <pc:sldMk cId="1544708817" sldId="302"/>
        </pc:sldMkLst>
        <pc:picChg chg="add">
          <ac:chgData name="ayush goswami" userId="ec69b255b8842689" providerId="LiveId" clId="{C65FCFCD-FD37-408F-9798-475D39C50262}" dt="2026-08-23T03:55:22.792" v="138" actId="22"/>
          <ac:picMkLst>
            <pc:docMk/>
            <pc:sldMk cId="1544708817" sldId="302"/>
            <ac:picMk id="3" creationId="{92DDA8EF-CE63-D3A6-8442-02A61B4EF69F}"/>
          </ac:picMkLst>
        </pc:picChg>
      </pc:sldChg>
      <pc:sldChg chg="addSp new mod">
        <pc:chgData name="ayush goswami" userId="ec69b255b8842689" providerId="LiveId" clId="{C65FCFCD-FD37-408F-9798-475D39C50262}" dt="2026-08-23T03:55:37.447" v="140" actId="22"/>
        <pc:sldMkLst>
          <pc:docMk/>
          <pc:sldMk cId="684398071" sldId="303"/>
        </pc:sldMkLst>
        <pc:picChg chg="add">
          <ac:chgData name="ayush goswami" userId="ec69b255b8842689" providerId="LiveId" clId="{C65FCFCD-FD37-408F-9798-475D39C50262}" dt="2026-08-23T03:55:37.447" v="140" actId="22"/>
          <ac:picMkLst>
            <pc:docMk/>
            <pc:sldMk cId="684398071" sldId="303"/>
            <ac:picMk id="3" creationId="{CCB704FC-D7F4-9448-4115-A03D57DDC519}"/>
          </ac:picMkLst>
        </pc:picChg>
      </pc:sldChg>
      <pc:sldChg chg="addSp new mod">
        <pc:chgData name="ayush goswami" userId="ec69b255b8842689" providerId="LiveId" clId="{C65FCFCD-FD37-408F-9798-475D39C50262}" dt="2026-08-23T03:56:05.670" v="142" actId="22"/>
        <pc:sldMkLst>
          <pc:docMk/>
          <pc:sldMk cId="1977232791" sldId="304"/>
        </pc:sldMkLst>
        <pc:picChg chg="add">
          <ac:chgData name="ayush goswami" userId="ec69b255b8842689" providerId="LiveId" clId="{C65FCFCD-FD37-408F-9798-475D39C50262}" dt="2026-08-23T03:56:05.670" v="142" actId="22"/>
          <ac:picMkLst>
            <pc:docMk/>
            <pc:sldMk cId="1977232791" sldId="304"/>
            <ac:picMk id="3" creationId="{F6A2B028-FB9A-9DF1-6D24-FA2193A52A5A}"/>
          </ac:picMkLst>
        </pc:picChg>
      </pc:sldChg>
      <pc:sldChg chg="addSp new mod">
        <pc:chgData name="ayush goswami" userId="ec69b255b8842689" providerId="LiveId" clId="{C65FCFCD-FD37-408F-9798-475D39C50262}" dt="2026-08-23T03:56:47.412" v="144" actId="22"/>
        <pc:sldMkLst>
          <pc:docMk/>
          <pc:sldMk cId="1036341462" sldId="305"/>
        </pc:sldMkLst>
        <pc:picChg chg="add">
          <ac:chgData name="ayush goswami" userId="ec69b255b8842689" providerId="LiveId" clId="{C65FCFCD-FD37-408F-9798-475D39C50262}" dt="2026-08-23T03:56:47.412" v="144" actId="22"/>
          <ac:picMkLst>
            <pc:docMk/>
            <pc:sldMk cId="1036341462" sldId="305"/>
            <ac:picMk id="3" creationId="{1317C0E7-EEED-8C4D-232C-CAFECDC8B9DC}"/>
          </ac:picMkLst>
        </pc:picChg>
      </pc:sldChg>
      <pc:sldChg chg="addSp new mod">
        <pc:chgData name="ayush goswami" userId="ec69b255b8842689" providerId="LiveId" clId="{C65FCFCD-FD37-408F-9798-475D39C50262}" dt="2026-08-23T03:57:02.638" v="146" actId="22"/>
        <pc:sldMkLst>
          <pc:docMk/>
          <pc:sldMk cId="3257055890" sldId="306"/>
        </pc:sldMkLst>
        <pc:picChg chg="add">
          <ac:chgData name="ayush goswami" userId="ec69b255b8842689" providerId="LiveId" clId="{C65FCFCD-FD37-408F-9798-475D39C50262}" dt="2026-08-23T03:57:02.638" v="146" actId="22"/>
          <ac:picMkLst>
            <pc:docMk/>
            <pc:sldMk cId="3257055890" sldId="306"/>
            <ac:picMk id="3" creationId="{23809703-14E7-D107-35BD-C8F23C6B12EE}"/>
          </ac:picMkLst>
        </pc:picChg>
      </pc:sldChg>
      <pc:sldChg chg="addSp new mod">
        <pc:chgData name="ayush goswami" userId="ec69b255b8842689" providerId="LiveId" clId="{C65FCFCD-FD37-408F-9798-475D39C50262}" dt="2026-08-23T03:57:37.980" v="148" actId="22"/>
        <pc:sldMkLst>
          <pc:docMk/>
          <pc:sldMk cId="14796401" sldId="307"/>
        </pc:sldMkLst>
        <pc:picChg chg="add">
          <ac:chgData name="ayush goswami" userId="ec69b255b8842689" providerId="LiveId" clId="{C65FCFCD-FD37-408F-9798-475D39C50262}" dt="2026-08-23T03:57:37.980" v="148" actId="22"/>
          <ac:picMkLst>
            <pc:docMk/>
            <pc:sldMk cId="14796401" sldId="307"/>
            <ac:picMk id="3" creationId="{1A31BA3A-4B7D-5068-0D46-6BEB2084FBAD}"/>
          </ac:picMkLst>
        </pc:picChg>
      </pc:sldChg>
      <pc:sldChg chg="addSp new mod">
        <pc:chgData name="ayush goswami" userId="ec69b255b8842689" providerId="LiveId" clId="{C65FCFCD-FD37-408F-9798-475D39C50262}" dt="2026-08-23T03:57:52.627" v="150" actId="22"/>
        <pc:sldMkLst>
          <pc:docMk/>
          <pc:sldMk cId="1353167558" sldId="308"/>
        </pc:sldMkLst>
        <pc:picChg chg="add">
          <ac:chgData name="ayush goswami" userId="ec69b255b8842689" providerId="LiveId" clId="{C65FCFCD-FD37-408F-9798-475D39C50262}" dt="2026-08-23T03:57:52.627" v="150" actId="22"/>
          <ac:picMkLst>
            <pc:docMk/>
            <pc:sldMk cId="1353167558" sldId="308"/>
            <ac:picMk id="3" creationId="{680481A7-DFDA-3173-3703-9931889DDB69}"/>
          </ac:picMkLst>
        </pc:picChg>
      </pc:sldChg>
      <pc:sldChg chg="addSp new mod">
        <pc:chgData name="ayush goswami" userId="ec69b255b8842689" providerId="LiveId" clId="{C65FCFCD-FD37-408F-9798-475D39C50262}" dt="2026-08-23T03:58:10.608" v="152" actId="22"/>
        <pc:sldMkLst>
          <pc:docMk/>
          <pc:sldMk cId="4038584673" sldId="309"/>
        </pc:sldMkLst>
        <pc:picChg chg="add">
          <ac:chgData name="ayush goswami" userId="ec69b255b8842689" providerId="LiveId" clId="{C65FCFCD-FD37-408F-9798-475D39C50262}" dt="2026-08-23T03:58:10.608" v="152" actId="22"/>
          <ac:picMkLst>
            <pc:docMk/>
            <pc:sldMk cId="4038584673" sldId="309"/>
            <ac:picMk id="3" creationId="{C8586C4C-93AF-2E6B-91EE-0D51FEE2BEF3}"/>
          </ac:picMkLst>
        </pc:picChg>
      </pc:sldChg>
      <pc:sldChg chg="addSp new mod">
        <pc:chgData name="ayush goswami" userId="ec69b255b8842689" providerId="LiveId" clId="{C65FCFCD-FD37-408F-9798-475D39C50262}" dt="2026-08-23T03:58:44.053" v="154" actId="22"/>
        <pc:sldMkLst>
          <pc:docMk/>
          <pc:sldMk cId="985036100" sldId="310"/>
        </pc:sldMkLst>
        <pc:picChg chg="add">
          <ac:chgData name="ayush goswami" userId="ec69b255b8842689" providerId="LiveId" clId="{C65FCFCD-FD37-408F-9798-475D39C50262}" dt="2026-08-23T03:58:44.053" v="154" actId="22"/>
          <ac:picMkLst>
            <pc:docMk/>
            <pc:sldMk cId="985036100" sldId="310"/>
            <ac:picMk id="3" creationId="{E9FF0C9A-AA2A-0E2A-2678-99DA5CC3DED0}"/>
          </ac:picMkLst>
        </pc:picChg>
      </pc:sldChg>
      <pc:sldChg chg="addSp new mod">
        <pc:chgData name="ayush goswami" userId="ec69b255b8842689" providerId="LiveId" clId="{C65FCFCD-FD37-408F-9798-475D39C50262}" dt="2026-08-23T03:58:59.239" v="156" actId="22"/>
        <pc:sldMkLst>
          <pc:docMk/>
          <pc:sldMk cId="3574551206" sldId="311"/>
        </pc:sldMkLst>
        <pc:picChg chg="add">
          <ac:chgData name="ayush goswami" userId="ec69b255b8842689" providerId="LiveId" clId="{C65FCFCD-FD37-408F-9798-475D39C50262}" dt="2026-08-23T03:58:59.239" v="156" actId="22"/>
          <ac:picMkLst>
            <pc:docMk/>
            <pc:sldMk cId="3574551206" sldId="311"/>
            <ac:picMk id="3" creationId="{8547DC83-E677-52D6-35EC-C91751DCC7C7}"/>
          </ac:picMkLst>
        </pc:picChg>
      </pc:sldChg>
      <pc:sldChg chg="addSp modSp new">
        <pc:chgData name="ayush goswami" userId="ec69b255b8842689" providerId="LiveId" clId="{C65FCFCD-FD37-408F-9798-475D39C50262}" dt="2026-08-23T03:59:14.134" v="158"/>
        <pc:sldMkLst>
          <pc:docMk/>
          <pc:sldMk cId="519671300" sldId="312"/>
        </pc:sldMkLst>
        <pc:inkChg chg="add mod">
          <ac:chgData name="ayush goswami" userId="ec69b255b8842689" providerId="LiveId" clId="{C65FCFCD-FD37-408F-9798-475D39C50262}" dt="2026-08-23T03:59:14.134" v="158"/>
          <ac:inkMkLst>
            <pc:docMk/>
            <pc:sldMk cId="519671300" sldId="312"/>
            <ac:inkMk id="2" creationId="{C84EFFFD-27E3-59FD-33C2-90D884E556FE}"/>
          </ac:inkMkLst>
        </pc:inkChg>
      </pc:sldChg>
      <pc:sldChg chg="addSp new mod">
        <pc:chgData name="ayush goswami" userId="ec69b255b8842689" providerId="LiveId" clId="{C65FCFCD-FD37-408F-9798-475D39C50262}" dt="2026-08-23T03:59:43.750" v="160" actId="22"/>
        <pc:sldMkLst>
          <pc:docMk/>
          <pc:sldMk cId="1309887767" sldId="313"/>
        </pc:sldMkLst>
        <pc:picChg chg="add">
          <ac:chgData name="ayush goswami" userId="ec69b255b8842689" providerId="LiveId" clId="{C65FCFCD-FD37-408F-9798-475D39C50262}" dt="2026-08-23T03:59:43.750" v="160" actId="22"/>
          <ac:picMkLst>
            <pc:docMk/>
            <pc:sldMk cId="1309887767" sldId="313"/>
            <ac:picMk id="3" creationId="{D0B7283D-8750-C9D6-8C0D-7E49AD02C56A}"/>
          </ac:picMkLst>
        </pc:picChg>
      </pc:sldChg>
      <pc:sldChg chg="addSp new mod">
        <pc:chgData name="ayush goswami" userId="ec69b255b8842689" providerId="LiveId" clId="{C65FCFCD-FD37-408F-9798-475D39C50262}" dt="2026-08-23T04:00:05.925" v="162" actId="22"/>
        <pc:sldMkLst>
          <pc:docMk/>
          <pc:sldMk cId="2286990609" sldId="314"/>
        </pc:sldMkLst>
        <pc:picChg chg="add">
          <ac:chgData name="ayush goswami" userId="ec69b255b8842689" providerId="LiveId" clId="{C65FCFCD-FD37-408F-9798-475D39C50262}" dt="2026-08-23T04:00:05.925" v="162" actId="22"/>
          <ac:picMkLst>
            <pc:docMk/>
            <pc:sldMk cId="2286990609" sldId="314"/>
            <ac:picMk id="3" creationId="{B7FB4DF9-6D30-7523-F61C-20AC554A8DF5}"/>
          </ac:picMkLst>
        </pc:picChg>
      </pc:sldChg>
      <pc:sldChg chg="addSp new mod">
        <pc:chgData name="ayush goswami" userId="ec69b255b8842689" providerId="LiveId" clId="{C65FCFCD-FD37-408F-9798-475D39C50262}" dt="2026-08-23T04:00:19.878" v="164" actId="22"/>
        <pc:sldMkLst>
          <pc:docMk/>
          <pc:sldMk cId="2423134041" sldId="315"/>
        </pc:sldMkLst>
        <pc:picChg chg="add">
          <ac:chgData name="ayush goswami" userId="ec69b255b8842689" providerId="LiveId" clId="{C65FCFCD-FD37-408F-9798-475D39C50262}" dt="2026-08-23T04:00:19.878" v="164" actId="22"/>
          <ac:picMkLst>
            <pc:docMk/>
            <pc:sldMk cId="2423134041" sldId="315"/>
            <ac:picMk id="3" creationId="{CB685B0A-59E0-2739-1090-4D028C19BDE2}"/>
          </ac:picMkLst>
        </pc:picChg>
      </pc:sldChg>
      <pc:sldChg chg="addSp new mod">
        <pc:chgData name="ayush goswami" userId="ec69b255b8842689" providerId="LiveId" clId="{C65FCFCD-FD37-408F-9798-475D39C50262}" dt="2026-08-23T04:00:34.843" v="166" actId="22"/>
        <pc:sldMkLst>
          <pc:docMk/>
          <pc:sldMk cId="2289552513" sldId="316"/>
        </pc:sldMkLst>
        <pc:picChg chg="add">
          <ac:chgData name="ayush goswami" userId="ec69b255b8842689" providerId="LiveId" clId="{C65FCFCD-FD37-408F-9798-475D39C50262}" dt="2026-08-23T04:00:34.843" v="166" actId="22"/>
          <ac:picMkLst>
            <pc:docMk/>
            <pc:sldMk cId="2289552513" sldId="316"/>
            <ac:picMk id="3" creationId="{20A7FD7F-7CDB-1123-DBA2-766E3E97552F}"/>
          </ac:picMkLst>
        </pc:picChg>
      </pc:sldChg>
      <pc:sldChg chg="addSp new mod">
        <pc:chgData name="ayush goswami" userId="ec69b255b8842689" providerId="LiveId" clId="{C65FCFCD-FD37-408F-9798-475D39C50262}" dt="2026-08-23T04:00:54.441" v="168" actId="22"/>
        <pc:sldMkLst>
          <pc:docMk/>
          <pc:sldMk cId="2418983976" sldId="317"/>
        </pc:sldMkLst>
        <pc:picChg chg="add">
          <ac:chgData name="ayush goswami" userId="ec69b255b8842689" providerId="LiveId" clId="{C65FCFCD-FD37-408F-9798-475D39C50262}" dt="2026-08-23T04:00:54.441" v="168" actId="22"/>
          <ac:picMkLst>
            <pc:docMk/>
            <pc:sldMk cId="2418983976" sldId="317"/>
            <ac:picMk id="3" creationId="{6E0676BB-9D7A-3205-5026-B41ABF0D1F0B}"/>
          </ac:picMkLst>
        </pc:picChg>
      </pc:sldChg>
      <pc:sldChg chg="addSp new mod">
        <pc:chgData name="ayush goswami" userId="ec69b255b8842689" providerId="LiveId" clId="{C65FCFCD-FD37-408F-9798-475D39C50262}" dt="2026-08-23T04:01:12.196" v="170" actId="22"/>
        <pc:sldMkLst>
          <pc:docMk/>
          <pc:sldMk cId="2876258373" sldId="318"/>
        </pc:sldMkLst>
        <pc:picChg chg="add">
          <ac:chgData name="ayush goswami" userId="ec69b255b8842689" providerId="LiveId" clId="{C65FCFCD-FD37-408F-9798-475D39C50262}" dt="2026-08-23T04:01:12.196" v="170" actId="22"/>
          <ac:picMkLst>
            <pc:docMk/>
            <pc:sldMk cId="2876258373" sldId="318"/>
            <ac:picMk id="3" creationId="{65A37CA3-3930-A4A5-CB59-08EC133E60A5}"/>
          </ac:picMkLst>
        </pc:picChg>
      </pc:sldChg>
      <pc:sldChg chg="addSp new mod">
        <pc:chgData name="ayush goswami" userId="ec69b255b8842689" providerId="LiveId" clId="{C65FCFCD-FD37-408F-9798-475D39C50262}" dt="2026-08-23T04:01:29.387" v="172" actId="22"/>
        <pc:sldMkLst>
          <pc:docMk/>
          <pc:sldMk cId="3614241706" sldId="319"/>
        </pc:sldMkLst>
        <pc:picChg chg="add">
          <ac:chgData name="ayush goswami" userId="ec69b255b8842689" providerId="LiveId" clId="{C65FCFCD-FD37-408F-9798-475D39C50262}" dt="2026-08-23T04:01:29.387" v="172" actId="22"/>
          <ac:picMkLst>
            <pc:docMk/>
            <pc:sldMk cId="3614241706" sldId="319"/>
            <ac:picMk id="3" creationId="{BDFDD184-2793-EE55-716B-D325C9F85B5D}"/>
          </ac:picMkLst>
        </pc:picChg>
      </pc:sldChg>
      <pc:sldChg chg="addSp new mod">
        <pc:chgData name="ayush goswami" userId="ec69b255b8842689" providerId="LiveId" clId="{C65FCFCD-FD37-408F-9798-475D39C50262}" dt="2026-08-23T04:01:51.972" v="174" actId="22"/>
        <pc:sldMkLst>
          <pc:docMk/>
          <pc:sldMk cId="1652094916" sldId="320"/>
        </pc:sldMkLst>
        <pc:picChg chg="add">
          <ac:chgData name="ayush goswami" userId="ec69b255b8842689" providerId="LiveId" clId="{C65FCFCD-FD37-408F-9798-475D39C50262}" dt="2026-08-23T04:01:51.972" v="174" actId="22"/>
          <ac:picMkLst>
            <pc:docMk/>
            <pc:sldMk cId="1652094916" sldId="320"/>
            <ac:picMk id="3" creationId="{346D1BD9-2CD7-4546-7B4F-917C9264E17D}"/>
          </ac:picMkLst>
        </pc:picChg>
      </pc:sldChg>
      <pc:sldChg chg="addSp new mod">
        <pc:chgData name="ayush goswami" userId="ec69b255b8842689" providerId="LiveId" clId="{C65FCFCD-FD37-408F-9798-475D39C50262}" dt="2026-08-23T04:02:10.542" v="176" actId="22"/>
        <pc:sldMkLst>
          <pc:docMk/>
          <pc:sldMk cId="2201945601" sldId="321"/>
        </pc:sldMkLst>
        <pc:picChg chg="add">
          <ac:chgData name="ayush goswami" userId="ec69b255b8842689" providerId="LiveId" clId="{C65FCFCD-FD37-408F-9798-475D39C50262}" dt="2026-08-23T04:02:10.542" v="176" actId="22"/>
          <ac:picMkLst>
            <pc:docMk/>
            <pc:sldMk cId="2201945601" sldId="321"/>
            <ac:picMk id="3" creationId="{49BEFE6E-487A-AE62-DA13-977E868BF542}"/>
          </ac:picMkLst>
        </pc:picChg>
      </pc:sldChg>
      <pc:sldChg chg="addSp new mod">
        <pc:chgData name="ayush goswami" userId="ec69b255b8842689" providerId="LiveId" clId="{C65FCFCD-FD37-408F-9798-475D39C50262}" dt="2026-08-23T04:02:29.433" v="178" actId="22"/>
        <pc:sldMkLst>
          <pc:docMk/>
          <pc:sldMk cId="4169117574" sldId="322"/>
        </pc:sldMkLst>
        <pc:picChg chg="add">
          <ac:chgData name="ayush goswami" userId="ec69b255b8842689" providerId="LiveId" clId="{C65FCFCD-FD37-408F-9798-475D39C50262}" dt="2026-08-23T04:02:29.433" v="178" actId="22"/>
          <ac:picMkLst>
            <pc:docMk/>
            <pc:sldMk cId="4169117574" sldId="322"/>
            <ac:picMk id="3" creationId="{EFDFA282-2F00-8C4A-76E0-F8C1CA3E8C10}"/>
          </ac:picMkLst>
        </pc:picChg>
      </pc:sldChg>
      <pc:sldChg chg="addSp new mod">
        <pc:chgData name="ayush goswami" userId="ec69b255b8842689" providerId="LiveId" clId="{C65FCFCD-FD37-408F-9798-475D39C50262}" dt="2026-08-23T04:02:44.890" v="180" actId="22"/>
        <pc:sldMkLst>
          <pc:docMk/>
          <pc:sldMk cId="3897331263" sldId="323"/>
        </pc:sldMkLst>
        <pc:picChg chg="add">
          <ac:chgData name="ayush goswami" userId="ec69b255b8842689" providerId="LiveId" clId="{C65FCFCD-FD37-408F-9798-475D39C50262}" dt="2026-08-23T04:02:44.890" v="180" actId="22"/>
          <ac:picMkLst>
            <pc:docMk/>
            <pc:sldMk cId="3897331263" sldId="323"/>
            <ac:picMk id="3" creationId="{75B9AD61-D770-0666-8533-D2E56B4F2200}"/>
          </ac:picMkLst>
        </pc:picChg>
      </pc:sldChg>
      <pc:sldChg chg="addSp new mod">
        <pc:chgData name="ayush goswami" userId="ec69b255b8842689" providerId="LiveId" clId="{C65FCFCD-FD37-408F-9798-475D39C50262}" dt="2026-08-23T04:04:14.070" v="182" actId="22"/>
        <pc:sldMkLst>
          <pc:docMk/>
          <pc:sldMk cId="4042629442" sldId="324"/>
        </pc:sldMkLst>
        <pc:picChg chg="add">
          <ac:chgData name="ayush goswami" userId="ec69b255b8842689" providerId="LiveId" clId="{C65FCFCD-FD37-408F-9798-475D39C50262}" dt="2026-08-23T04:04:14.070" v="182" actId="22"/>
          <ac:picMkLst>
            <pc:docMk/>
            <pc:sldMk cId="4042629442" sldId="324"/>
            <ac:picMk id="3" creationId="{CD6ECDAD-6FE2-716D-30A8-35FCD4B79328}"/>
          </ac:picMkLst>
        </pc:picChg>
      </pc:sldChg>
      <pc:sldChg chg="addSp modSp new mod">
        <pc:chgData name="ayush goswami" userId="ec69b255b8842689" providerId="LiveId" clId="{C65FCFCD-FD37-408F-9798-475D39C50262}" dt="2026-08-23T04:04:53.486" v="185" actId="14100"/>
        <pc:sldMkLst>
          <pc:docMk/>
          <pc:sldMk cId="3545468744" sldId="325"/>
        </pc:sldMkLst>
        <pc:picChg chg="add mod">
          <ac:chgData name="ayush goswami" userId="ec69b255b8842689" providerId="LiveId" clId="{C65FCFCD-FD37-408F-9798-475D39C50262}" dt="2026-08-23T04:04:53.486" v="185" actId="14100"/>
          <ac:picMkLst>
            <pc:docMk/>
            <pc:sldMk cId="3545468744" sldId="325"/>
            <ac:picMk id="3" creationId="{D72C1B20-1730-53E7-F290-76D37740D098}"/>
          </ac:picMkLst>
        </pc:picChg>
      </pc:sldChg>
      <pc:sldChg chg="addSp modSp new mod">
        <pc:chgData name="ayush goswami" userId="ec69b255b8842689" providerId="LiveId" clId="{C65FCFCD-FD37-408F-9798-475D39C50262}" dt="2026-08-23T04:05:13.265" v="188" actId="14100"/>
        <pc:sldMkLst>
          <pc:docMk/>
          <pc:sldMk cId="924204238" sldId="326"/>
        </pc:sldMkLst>
        <pc:picChg chg="add mod">
          <ac:chgData name="ayush goswami" userId="ec69b255b8842689" providerId="LiveId" clId="{C65FCFCD-FD37-408F-9798-475D39C50262}" dt="2026-08-23T04:05:13.265" v="188" actId="14100"/>
          <ac:picMkLst>
            <pc:docMk/>
            <pc:sldMk cId="924204238" sldId="326"/>
            <ac:picMk id="3" creationId="{27C2798E-10F1-2F17-6E7B-20DF3B497282}"/>
          </ac:picMkLst>
        </pc:picChg>
      </pc:sldChg>
      <pc:sldChg chg="addSp modSp new mod">
        <pc:chgData name="ayush goswami" userId="ec69b255b8842689" providerId="LiveId" clId="{C65FCFCD-FD37-408F-9798-475D39C50262}" dt="2026-08-23T04:05:32.185" v="192" actId="14100"/>
        <pc:sldMkLst>
          <pc:docMk/>
          <pc:sldMk cId="134285200" sldId="327"/>
        </pc:sldMkLst>
        <pc:picChg chg="add mod">
          <ac:chgData name="ayush goswami" userId="ec69b255b8842689" providerId="LiveId" clId="{C65FCFCD-FD37-408F-9798-475D39C50262}" dt="2026-08-23T04:05:32.185" v="192" actId="14100"/>
          <ac:picMkLst>
            <pc:docMk/>
            <pc:sldMk cId="134285200" sldId="327"/>
            <ac:picMk id="3" creationId="{A0775918-77B0-9CE0-CBB0-40C96B6B4D72}"/>
          </ac:picMkLst>
        </pc:picChg>
      </pc:sldChg>
      <pc:sldChg chg="addSp modSp new mod">
        <pc:chgData name="ayush goswami" userId="ec69b255b8842689" providerId="LiveId" clId="{C65FCFCD-FD37-408F-9798-475D39C50262}" dt="2026-08-23T04:05:51.472" v="195" actId="14100"/>
        <pc:sldMkLst>
          <pc:docMk/>
          <pc:sldMk cId="2526288564" sldId="328"/>
        </pc:sldMkLst>
        <pc:picChg chg="add mod">
          <ac:chgData name="ayush goswami" userId="ec69b255b8842689" providerId="LiveId" clId="{C65FCFCD-FD37-408F-9798-475D39C50262}" dt="2026-08-23T04:05:51.472" v="195" actId="14100"/>
          <ac:picMkLst>
            <pc:docMk/>
            <pc:sldMk cId="2526288564" sldId="328"/>
            <ac:picMk id="3" creationId="{50889199-B49E-9AD7-70DB-3B13480A5515}"/>
          </ac:picMkLst>
        </pc:picChg>
      </pc:sldChg>
      <pc:sldChg chg="addSp new mod">
        <pc:chgData name="ayush goswami" userId="ec69b255b8842689" providerId="LiveId" clId="{C65FCFCD-FD37-408F-9798-475D39C50262}" dt="2026-08-23T04:06:05.556" v="197" actId="22"/>
        <pc:sldMkLst>
          <pc:docMk/>
          <pc:sldMk cId="2681971555" sldId="329"/>
        </pc:sldMkLst>
        <pc:picChg chg="add">
          <ac:chgData name="ayush goswami" userId="ec69b255b8842689" providerId="LiveId" clId="{C65FCFCD-FD37-408F-9798-475D39C50262}" dt="2026-08-23T04:06:05.556" v="197" actId="22"/>
          <ac:picMkLst>
            <pc:docMk/>
            <pc:sldMk cId="2681971555" sldId="329"/>
            <ac:picMk id="3" creationId="{06CDBA75-F5B2-5EB9-A086-E95E1268C1C8}"/>
          </ac:picMkLst>
        </pc:picChg>
      </pc:sldChg>
      <pc:sldChg chg="addSp new mod">
        <pc:chgData name="ayush goswami" userId="ec69b255b8842689" providerId="LiveId" clId="{C65FCFCD-FD37-408F-9798-475D39C50262}" dt="2026-08-23T04:06:20.378" v="199" actId="22"/>
        <pc:sldMkLst>
          <pc:docMk/>
          <pc:sldMk cId="1787215860" sldId="330"/>
        </pc:sldMkLst>
        <pc:picChg chg="add">
          <ac:chgData name="ayush goswami" userId="ec69b255b8842689" providerId="LiveId" clId="{C65FCFCD-FD37-408F-9798-475D39C50262}" dt="2026-08-23T04:06:20.378" v="199" actId="22"/>
          <ac:picMkLst>
            <pc:docMk/>
            <pc:sldMk cId="1787215860" sldId="330"/>
            <ac:picMk id="3" creationId="{D93A8500-B3AA-5E2B-B519-E05AC712EC1B}"/>
          </ac:picMkLst>
        </pc:picChg>
      </pc:sldChg>
      <pc:sldChg chg="addSp new mod">
        <pc:chgData name="ayush goswami" userId="ec69b255b8842689" providerId="LiveId" clId="{C65FCFCD-FD37-408F-9798-475D39C50262}" dt="2026-08-23T04:06:35.688" v="201" actId="22"/>
        <pc:sldMkLst>
          <pc:docMk/>
          <pc:sldMk cId="2585797816" sldId="331"/>
        </pc:sldMkLst>
        <pc:picChg chg="add">
          <ac:chgData name="ayush goswami" userId="ec69b255b8842689" providerId="LiveId" clId="{C65FCFCD-FD37-408F-9798-475D39C50262}" dt="2026-08-23T04:06:35.688" v="201" actId="22"/>
          <ac:picMkLst>
            <pc:docMk/>
            <pc:sldMk cId="2585797816" sldId="331"/>
            <ac:picMk id="3" creationId="{826529B8-4C5C-0D11-FA11-1E220C84044A}"/>
          </ac:picMkLst>
        </pc:picChg>
      </pc:sldChg>
      <pc:sldChg chg="addSp new mod">
        <pc:chgData name="ayush goswami" userId="ec69b255b8842689" providerId="LiveId" clId="{C65FCFCD-FD37-408F-9798-475D39C50262}" dt="2026-08-23T04:06:50.912" v="203" actId="22"/>
        <pc:sldMkLst>
          <pc:docMk/>
          <pc:sldMk cId="2450486275" sldId="332"/>
        </pc:sldMkLst>
        <pc:picChg chg="add">
          <ac:chgData name="ayush goswami" userId="ec69b255b8842689" providerId="LiveId" clId="{C65FCFCD-FD37-408F-9798-475D39C50262}" dt="2026-08-23T04:06:50.912" v="203" actId="22"/>
          <ac:picMkLst>
            <pc:docMk/>
            <pc:sldMk cId="2450486275" sldId="332"/>
            <ac:picMk id="3" creationId="{A60CB939-E4A8-774D-140E-1B2F8B42EFEE}"/>
          </ac:picMkLst>
        </pc:picChg>
      </pc:sldChg>
      <pc:sldChg chg="addSp new mod">
        <pc:chgData name="ayush goswami" userId="ec69b255b8842689" providerId="LiveId" clId="{C65FCFCD-FD37-408F-9798-475D39C50262}" dt="2026-08-23T04:07:07.324" v="205" actId="22"/>
        <pc:sldMkLst>
          <pc:docMk/>
          <pc:sldMk cId="1745583700" sldId="333"/>
        </pc:sldMkLst>
        <pc:picChg chg="add">
          <ac:chgData name="ayush goswami" userId="ec69b255b8842689" providerId="LiveId" clId="{C65FCFCD-FD37-408F-9798-475D39C50262}" dt="2026-08-23T04:07:07.324" v="205" actId="22"/>
          <ac:picMkLst>
            <pc:docMk/>
            <pc:sldMk cId="1745583700" sldId="333"/>
            <ac:picMk id="3" creationId="{E24A2D58-E370-8B0B-3BD7-B6726773E652}"/>
          </ac:picMkLst>
        </pc:picChg>
      </pc:sldChg>
      <pc:sldChg chg="addSp new mod">
        <pc:chgData name="ayush goswami" userId="ec69b255b8842689" providerId="LiveId" clId="{C65FCFCD-FD37-408F-9798-475D39C50262}" dt="2026-08-23T04:07:22.927" v="207" actId="22"/>
        <pc:sldMkLst>
          <pc:docMk/>
          <pc:sldMk cId="3809818426" sldId="334"/>
        </pc:sldMkLst>
        <pc:picChg chg="add">
          <ac:chgData name="ayush goswami" userId="ec69b255b8842689" providerId="LiveId" clId="{C65FCFCD-FD37-408F-9798-475D39C50262}" dt="2026-08-23T04:07:22.927" v="207" actId="22"/>
          <ac:picMkLst>
            <pc:docMk/>
            <pc:sldMk cId="3809818426" sldId="334"/>
            <ac:picMk id="3" creationId="{C71B8894-B609-2828-522A-EC2D53D4D368}"/>
          </ac:picMkLst>
        </pc:picChg>
      </pc:sldChg>
      <pc:sldChg chg="addSp new mod">
        <pc:chgData name="ayush goswami" userId="ec69b255b8842689" providerId="LiveId" clId="{C65FCFCD-FD37-408F-9798-475D39C50262}" dt="2026-08-23T04:07:40.635" v="209" actId="22"/>
        <pc:sldMkLst>
          <pc:docMk/>
          <pc:sldMk cId="1138453638" sldId="335"/>
        </pc:sldMkLst>
        <pc:picChg chg="add">
          <ac:chgData name="ayush goswami" userId="ec69b255b8842689" providerId="LiveId" clId="{C65FCFCD-FD37-408F-9798-475D39C50262}" dt="2026-08-23T04:07:40.635" v="209" actId="22"/>
          <ac:picMkLst>
            <pc:docMk/>
            <pc:sldMk cId="1138453638" sldId="335"/>
            <ac:picMk id="3" creationId="{B37ECB6A-128F-3AF8-5020-BCEB5D231243}"/>
          </ac:picMkLst>
        </pc:picChg>
      </pc:sldChg>
      <pc:sldChg chg="addSp new mod">
        <pc:chgData name="ayush goswami" userId="ec69b255b8842689" providerId="LiveId" clId="{C65FCFCD-FD37-408F-9798-475D39C50262}" dt="2026-08-23T04:07:55.749" v="211" actId="22"/>
        <pc:sldMkLst>
          <pc:docMk/>
          <pc:sldMk cId="3226168447" sldId="336"/>
        </pc:sldMkLst>
        <pc:picChg chg="add">
          <ac:chgData name="ayush goswami" userId="ec69b255b8842689" providerId="LiveId" clId="{C65FCFCD-FD37-408F-9798-475D39C50262}" dt="2026-08-23T04:07:55.749" v="211" actId="22"/>
          <ac:picMkLst>
            <pc:docMk/>
            <pc:sldMk cId="3226168447" sldId="336"/>
            <ac:picMk id="3" creationId="{B4345AD2-99F2-BE15-7DCE-E378D39218CD}"/>
          </ac:picMkLst>
        </pc:picChg>
      </pc:sldChg>
      <pc:sldChg chg="addSp new mod">
        <pc:chgData name="ayush goswami" userId="ec69b255b8842689" providerId="LiveId" clId="{C65FCFCD-FD37-408F-9798-475D39C50262}" dt="2026-08-23T04:09:58.799" v="213" actId="22"/>
        <pc:sldMkLst>
          <pc:docMk/>
          <pc:sldMk cId="4241493726" sldId="337"/>
        </pc:sldMkLst>
        <pc:picChg chg="add">
          <ac:chgData name="ayush goswami" userId="ec69b255b8842689" providerId="LiveId" clId="{C65FCFCD-FD37-408F-9798-475D39C50262}" dt="2026-08-23T04:09:58.799" v="213" actId="22"/>
          <ac:picMkLst>
            <pc:docMk/>
            <pc:sldMk cId="4241493726" sldId="337"/>
            <ac:picMk id="3" creationId="{579338CC-7368-A15E-7EE2-B797ED4014C4}"/>
          </ac:picMkLst>
        </pc:picChg>
      </pc:sldChg>
      <pc:sldChg chg="addSp new mod">
        <pc:chgData name="ayush goswami" userId="ec69b255b8842689" providerId="LiveId" clId="{C65FCFCD-FD37-408F-9798-475D39C50262}" dt="2026-08-23T04:10:32.422" v="215" actId="22"/>
        <pc:sldMkLst>
          <pc:docMk/>
          <pc:sldMk cId="154854559" sldId="338"/>
        </pc:sldMkLst>
        <pc:picChg chg="add">
          <ac:chgData name="ayush goswami" userId="ec69b255b8842689" providerId="LiveId" clId="{C65FCFCD-FD37-408F-9798-475D39C50262}" dt="2026-08-23T04:10:32.422" v="215" actId="22"/>
          <ac:picMkLst>
            <pc:docMk/>
            <pc:sldMk cId="154854559" sldId="338"/>
            <ac:picMk id="3" creationId="{4E70983A-6A6C-6A63-0613-D7EDD7F4812F}"/>
          </ac:picMkLst>
        </pc:picChg>
      </pc:sldChg>
      <pc:sldChg chg="addSp new mod">
        <pc:chgData name="ayush goswami" userId="ec69b255b8842689" providerId="LiveId" clId="{C65FCFCD-FD37-408F-9798-475D39C50262}" dt="2026-08-23T04:10:52.239" v="217" actId="22"/>
        <pc:sldMkLst>
          <pc:docMk/>
          <pc:sldMk cId="2352470337" sldId="339"/>
        </pc:sldMkLst>
        <pc:picChg chg="add">
          <ac:chgData name="ayush goswami" userId="ec69b255b8842689" providerId="LiveId" clId="{C65FCFCD-FD37-408F-9798-475D39C50262}" dt="2026-08-23T04:10:52.239" v="217" actId="22"/>
          <ac:picMkLst>
            <pc:docMk/>
            <pc:sldMk cId="2352470337" sldId="339"/>
            <ac:picMk id="3" creationId="{8B6427AF-00BA-7AE7-C243-7358003207B9}"/>
          </ac:picMkLst>
        </pc:picChg>
      </pc:sldChg>
      <pc:sldChg chg="addSp new mod">
        <pc:chgData name="ayush goswami" userId="ec69b255b8842689" providerId="LiveId" clId="{C65FCFCD-FD37-408F-9798-475D39C50262}" dt="2026-08-23T04:11:08.758" v="219" actId="22"/>
        <pc:sldMkLst>
          <pc:docMk/>
          <pc:sldMk cId="3507682860" sldId="340"/>
        </pc:sldMkLst>
        <pc:picChg chg="add">
          <ac:chgData name="ayush goswami" userId="ec69b255b8842689" providerId="LiveId" clId="{C65FCFCD-FD37-408F-9798-475D39C50262}" dt="2026-08-23T04:11:08.758" v="219" actId="22"/>
          <ac:picMkLst>
            <pc:docMk/>
            <pc:sldMk cId="3507682860" sldId="340"/>
            <ac:picMk id="3" creationId="{9AE8BC1B-DEB7-B045-1DE6-4B603B57960A}"/>
          </ac:picMkLst>
        </pc:picChg>
      </pc:sldChg>
      <pc:sldChg chg="addSp new mod">
        <pc:chgData name="ayush goswami" userId="ec69b255b8842689" providerId="LiveId" clId="{C65FCFCD-FD37-408F-9798-475D39C50262}" dt="2026-08-23T04:11:23.594" v="221" actId="22"/>
        <pc:sldMkLst>
          <pc:docMk/>
          <pc:sldMk cId="1446049508" sldId="341"/>
        </pc:sldMkLst>
        <pc:picChg chg="add">
          <ac:chgData name="ayush goswami" userId="ec69b255b8842689" providerId="LiveId" clId="{C65FCFCD-FD37-408F-9798-475D39C50262}" dt="2026-08-23T04:11:23.594" v="221" actId="22"/>
          <ac:picMkLst>
            <pc:docMk/>
            <pc:sldMk cId="1446049508" sldId="341"/>
            <ac:picMk id="3" creationId="{A8577D4E-53CC-71FF-14F8-6FB1C55730E8}"/>
          </ac:picMkLst>
        </pc:picChg>
      </pc:sldChg>
      <pc:sldChg chg="addSp new mod">
        <pc:chgData name="ayush goswami" userId="ec69b255b8842689" providerId="LiveId" clId="{C65FCFCD-FD37-408F-9798-475D39C50262}" dt="2026-08-23T04:11:37.255" v="223" actId="22"/>
        <pc:sldMkLst>
          <pc:docMk/>
          <pc:sldMk cId="2681450109" sldId="342"/>
        </pc:sldMkLst>
        <pc:picChg chg="add">
          <ac:chgData name="ayush goswami" userId="ec69b255b8842689" providerId="LiveId" clId="{C65FCFCD-FD37-408F-9798-475D39C50262}" dt="2026-08-23T04:11:37.255" v="223" actId="22"/>
          <ac:picMkLst>
            <pc:docMk/>
            <pc:sldMk cId="2681450109" sldId="342"/>
            <ac:picMk id="3" creationId="{EC29050C-CAE4-D842-7482-723142963961}"/>
          </ac:picMkLst>
        </pc:picChg>
      </pc:sldChg>
      <pc:sldChg chg="new">
        <pc:chgData name="ayush goswami" userId="ec69b255b8842689" providerId="LiveId" clId="{C65FCFCD-FD37-408F-9798-475D39C50262}" dt="2026-08-23T04:11:50.723" v="224" actId="680"/>
        <pc:sldMkLst>
          <pc:docMk/>
          <pc:sldMk cId="4049456221" sldId="343"/>
        </pc:sldMkLst>
      </pc:sldChg>
      <pc:sldChg chg="addSp new mod">
        <pc:chgData name="ayush goswami" userId="ec69b255b8842689" providerId="LiveId" clId="{C65FCFCD-FD37-408F-9798-475D39C50262}" dt="2026-08-23T04:11:59.688" v="226" actId="22"/>
        <pc:sldMkLst>
          <pc:docMk/>
          <pc:sldMk cId="3742182524" sldId="344"/>
        </pc:sldMkLst>
        <pc:picChg chg="add">
          <ac:chgData name="ayush goswami" userId="ec69b255b8842689" providerId="LiveId" clId="{C65FCFCD-FD37-408F-9798-475D39C50262}" dt="2026-08-23T04:11:59.688" v="226" actId="22"/>
          <ac:picMkLst>
            <pc:docMk/>
            <pc:sldMk cId="3742182524" sldId="344"/>
            <ac:picMk id="3" creationId="{1D7B22D4-A0AE-39E7-F1E1-95B24DB98CD2}"/>
          </ac:picMkLst>
        </pc:picChg>
      </pc:sldChg>
      <pc:sldChg chg="addSp new mod">
        <pc:chgData name="ayush goswami" userId="ec69b255b8842689" providerId="LiveId" clId="{C65FCFCD-FD37-408F-9798-475D39C50262}" dt="2026-08-23T04:12:14.402" v="228" actId="22"/>
        <pc:sldMkLst>
          <pc:docMk/>
          <pc:sldMk cId="3920999189" sldId="345"/>
        </pc:sldMkLst>
        <pc:picChg chg="add">
          <ac:chgData name="ayush goswami" userId="ec69b255b8842689" providerId="LiveId" clId="{C65FCFCD-FD37-408F-9798-475D39C50262}" dt="2026-08-23T04:12:14.402" v="228" actId="22"/>
          <ac:picMkLst>
            <pc:docMk/>
            <pc:sldMk cId="3920999189" sldId="345"/>
            <ac:picMk id="3" creationId="{32E40B12-7BE5-95F9-1FEA-CE495FD15F03}"/>
          </ac:picMkLst>
        </pc:picChg>
      </pc:sldChg>
      <pc:sldChg chg="addSp new mod">
        <pc:chgData name="ayush goswami" userId="ec69b255b8842689" providerId="LiveId" clId="{C65FCFCD-FD37-408F-9798-475D39C50262}" dt="2026-08-23T04:12:27.636" v="230" actId="22"/>
        <pc:sldMkLst>
          <pc:docMk/>
          <pc:sldMk cId="2772767754" sldId="346"/>
        </pc:sldMkLst>
        <pc:picChg chg="add">
          <ac:chgData name="ayush goswami" userId="ec69b255b8842689" providerId="LiveId" clId="{C65FCFCD-FD37-408F-9798-475D39C50262}" dt="2026-08-23T04:12:27.636" v="230" actId="22"/>
          <ac:picMkLst>
            <pc:docMk/>
            <pc:sldMk cId="2772767754" sldId="346"/>
            <ac:picMk id="3" creationId="{EE68EAFB-2EA0-E8B9-F06D-28780418E59F}"/>
          </ac:picMkLst>
        </pc:picChg>
      </pc:sldChg>
      <pc:sldChg chg="addSp new mod">
        <pc:chgData name="ayush goswami" userId="ec69b255b8842689" providerId="LiveId" clId="{C65FCFCD-FD37-408F-9798-475D39C50262}" dt="2026-08-23T04:12:40.601" v="232" actId="22"/>
        <pc:sldMkLst>
          <pc:docMk/>
          <pc:sldMk cId="299905394" sldId="347"/>
        </pc:sldMkLst>
        <pc:picChg chg="add">
          <ac:chgData name="ayush goswami" userId="ec69b255b8842689" providerId="LiveId" clId="{C65FCFCD-FD37-408F-9798-475D39C50262}" dt="2026-08-23T04:12:40.601" v="232" actId="22"/>
          <ac:picMkLst>
            <pc:docMk/>
            <pc:sldMk cId="299905394" sldId="347"/>
            <ac:picMk id="3" creationId="{84FF58F5-95AF-9B29-40B9-B120D75EE1A4}"/>
          </ac:picMkLst>
        </pc:picChg>
      </pc:sldChg>
      <pc:sldChg chg="addSp new mod">
        <pc:chgData name="ayush goswami" userId="ec69b255b8842689" providerId="LiveId" clId="{C65FCFCD-FD37-408F-9798-475D39C50262}" dt="2026-08-23T04:13:00.667" v="234" actId="22"/>
        <pc:sldMkLst>
          <pc:docMk/>
          <pc:sldMk cId="283114232" sldId="348"/>
        </pc:sldMkLst>
        <pc:picChg chg="add">
          <ac:chgData name="ayush goswami" userId="ec69b255b8842689" providerId="LiveId" clId="{C65FCFCD-FD37-408F-9798-475D39C50262}" dt="2026-08-23T04:13:00.667" v="234" actId="22"/>
          <ac:picMkLst>
            <pc:docMk/>
            <pc:sldMk cId="283114232" sldId="348"/>
            <ac:picMk id="3" creationId="{C69809DC-908D-2327-FBA6-D9FC54EED013}"/>
          </ac:picMkLst>
        </pc:picChg>
      </pc:sldChg>
      <pc:sldChg chg="addSp new mod">
        <pc:chgData name="ayush goswami" userId="ec69b255b8842689" providerId="LiveId" clId="{C65FCFCD-FD37-408F-9798-475D39C50262}" dt="2026-08-23T04:13:16.045" v="236" actId="22"/>
        <pc:sldMkLst>
          <pc:docMk/>
          <pc:sldMk cId="3292326806" sldId="349"/>
        </pc:sldMkLst>
        <pc:picChg chg="add">
          <ac:chgData name="ayush goswami" userId="ec69b255b8842689" providerId="LiveId" clId="{C65FCFCD-FD37-408F-9798-475D39C50262}" dt="2026-08-23T04:13:16.045" v="236" actId="22"/>
          <ac:picMkLst>
            <pc:docMk/>
            <pc:sldMk cId="3292326806" sldId="349"/>
            <ac:picMk id="3" creationId="{044A61F0-3E71-99C9-491C-8C884D4D9271}"/>
          </ac:picMkLst>
        </pc:picChg>
      </pc:sldChg>
      <pc:sldChg chg="addSp new mod">
        <pc:chgData name="ayush goswami" userId="ec69b255b8842689" providerId="LiveId" clId="{C65FCFCD-FD37-408F-9798-475D39C50262}" dt="2026-08-23T04:13:30.113" v="238" actId="22"/>
        <pc:sldMkLst>
          <pc:docMk/>
          <pc:sldMk cId="3765605928" sldId="350"/>
        </pc:sldMkLst>
        <pc:picChg chg="add">
          <ac:chgData name="ayush goswami" userId="ec69b255b8842689" providerId="LiveId" clId="{C65FCFCD-FD37-408F-9798-475D39C50262}" dt="2026-08-23T04:13:30.113" v="238" actId="22"/>
          <ac:picMkLst>
            <pc:docMk/>
            <pc:sldMk cId="3765605928" sldId="350"/>
            <ac:picMk id="3" creationId="{97452966-4A61-9126-E9F9-FB76AD3B9CA8}"/>
          </ac:picMkLst>
        </pc:picChg>
      </pc:sldChg>
      <pc:sldChg chg="addSp new mod">
        <pc:chgData name="ayush goswami" userId="ec69b255b8842689" providerId="LiveId" clId="{C65FCFCD-FD37-408F-9798-475D39C50262}" dt="2026-08-23T04:14:06.101" v="240" actId="22"/>
        <pc:sldMkLst>
          <pc:docMk/>
          <pc:sldMk cId="393568966" sldId="351"/>
        </pc:sldMkLst>
        <pc:picChg chg="add">
          <ac:chgData name="ayush goswami" userId="ec69b255b8842689" providerId="LiveId" clId="{C65FCFCD-FD37-408F-9798-475D39C50262}" dt="2026-08-23T04:14:06.101" v="240" actId="22"/>
          <ac:picMkLst>
            <pc:docMk/>
            <pc:sldMk cId="393568966" sldId="351"/>
            <ac:picMk id="3" creationId="{10F4C5C0-BAB0-324F-79C8-160AF0307B23}"/>
          </ac:picMkLst>
        </pc:picChg>
      </pc:sldChg>
      <pc:sldChg chg="addSp new mod">
        <pc:chgData name="ayush goswami" userId="ec69b255b8842689" providerId="LiveId" clId="{C65FCFCD-FD37-408F-9798-475D39C50262}" dt="2026-08-23T04:14:20.724" v="242" actId="22"/>
        <pc:sldMkLst>
          <pc:docMk/>
          <pc:sldMk cId="3738485806" sldId="352"/>
        </pc:sldMkLst>
        <pc:picChg chg="add">
          <ac:chgData name="ayush goswami" userId="ec69b255b8842689" providerId="LiveId" clId="{C65FCFCD-FD37-408F-9798-475D39C50262}" dt="2026-08-23T04:14:20.724" v="242" actId="22"/>
          <ac:picMkLst>
            <pc:docMk/>
            <pc:sldMk cId="3738485806" sldId="352"/>
            <ac:picMk id="3" creationId="{3AE3B574-8BE2-57BB-A8C6-AF0299E2E0B7}"/>
          </ac:picMkLst>
        </pc:picChg>
      </pc:sldChg>
      <pc:sldChg chg="addSp new mod">
        <pc:chgData name="ayush goswami" userId="ec69b255b8842689" providerId="LiveId" clId="{C65FCFCD-FD37-408F-9798-475D39C50262}" dt="2026-08-23T04:14:35.164" v="244" actId="22"/>
        <pc:sldMkLst>
          <pc:docMk/>
          <pc:sldMk cId="114458799" sldId="353"/>
        </pc:sldMkLst>
        <pc:picChg chg="add">
          <ac:chgData name="ayush goswami" userId="ec69b255b8842689" providerId="LiveId" clId="{C65FCFCD-FD37-408F-9798-475D39C50262}" dt="2026-08-23T04:14:35.164" v="244" actId="22"/>
          <ac:picMkLst>
            <pc:docMk/>
            <pc:sldMk cId="114458799" sldId="353"/>
            <ac:picMk id="3" creationId="{60D4BF39-AA63-0612-F353-8B2DC806804D}"/>
          </ac:picMkLst>
        </pc:picChg>
      </pc:sldChg>
      <pc:sldChg chg="addSp new mod">
        <pc:chgData name="ayush goswami" userId="ec69b255b8842689" providerId="LiveId" clId="{C65FCFCD-FD37-408F-9798-475D39C50262}" dt="2026-08-23T04:14:49.535" v="246" actId="22"/>
        <pc:sldMkLst>
          <pc:docMk/>
          <pc:sldMk cId="276673553" sldId="354"/>
        </pc:sldMkLst>
        <pc:picChg chg="add">
          <ac:chgData name="ayush goswami" userId="ec69b255b8842689" providerId="LiveId" clId="{C65FCFCD-FD37-408F-9798-475D39C50262}" dt="2026-08-23T04:14:49.535" v="246" actId="22"/>
          <ac:picMkLst>
            <pc:docMk/>
            <pc:sldMk cId="276673553" sldId="354"/>
            <ac:picMk id="3" creationId="{A1B815F5-632A-4B58-4299-F82D0DD10543}"/>
          </ac:picMkLst>
        </pc:picChg>
      </pc:sldChg>
      <pc:sldChg chg="addSp new mod">
        <pc:chgData name="ayush goswami" userId="ec69b255b8842689" providerId="LiveId" clId="{C65FCFCD-FD37-408F-9798-475D39C50262}" dt="2026-08-23T04:15:53.530" v="248" actId="22"/>
        <pc:sldMkLst>
          <pc:docMk/>
          <pc:sldMk cId="2873528371" sldId="355"/>
        </pc:sldMkLst>
        <pc:picChg chg="add">
          <ac:chgData name="ayush goswami" userId="ec69b255b8842689" providerId="LiveId" clId="{C65FCFCD-FD37-408F-9798-475D39C50262}" dt="2026-08-23T04:15:53.530" v="248" actId="22"/>
          <ac:picMkLst>
            <pc:docMk/>
            <pc:sldMk cId="2873528371" sldId="355"/>
            <ac:picMk id="3" creationId="{C7BFBA4D-517F-12D7-849D-6EBBE8D6C871}"/>
          </ac:picMkLst>
        </pc:picChg>
      </pc:sldChg>
      <pc:sldChg chg="addSp new mod">
        <pc:chgData name="ayush goswami" userId="ec69b255b8842689" providerId="LiveId" clId="{C65FCFCD-FD37-408F-9798-475D39C50262}" dt="2026-08-23T04:16:11.853" v="250" actId="22"/>
        <pc:sldMkLst>
          <pc:docMk/>
          <pc:sldMk cId="3843298845" sldId="356"/>
        </pc:sldMkLst>
        <pc:picChg chg="add">
          <ac:chgData name="ayush goswami" userId="ec69b255b8842689" providerId="LiveId" clId="{C65FCFCD-FD37-408F-9798-475D39C50262}" dt="2026-08-23T04:16:11.853" v="250" actId="22"/>
          <ac:picMkLst>
            <pc:docMk/>
            <pc:sldMk cId="3843298845" sldId="356"/>
            <ac:picMk id="3" creationId="{D1E97BE9-9833-B84C-B3E6-6C4384803942}"/>
          </ac:picMkLst>
        </pc:picChg>
      </pc:sldChg>
      <pc:sldChg chg="addSp new mod">
        <pc:chgData name="ayush goswami" userId="ec69b255b8842689" providerId="LiveId" clId="{C65FCFCD-FD37-408F-9798-475D39C50262}" dt="2026-08-23T04:16:38.861" v="252" actId="22"/>
        <pc:sldMkLst>
          <pc:docMk/>
          <pc:sldMk cId="939056286" sldId="357"/>
        </pc:sldMkLst>
        <pc:picChg chg="add">
          <ac:chgData name="ayush goswami" userId="ec69b255b8842689" providerId="LiveId" clId="{C65FCFCD-FD37-408F-9798-475D39C50262}" dt="2026-08-23T04:16:38.861" v="252" actId="22"/>
          <ac:picMkLst>
            <pc:docMk/>
            <pc:sldMk cId="939056286" sldId="357"/>
            <ac:picMk id="3" creationId="{1BA5A2A9-7D7B-637C-B340-2F0480699643}"/>
          </ac:picMkLst>
        </pc:picChg>
      </pc:sldChg>
      <pc:sldChg chg="addSp new mod">
        <pc:chgData name="ayush goswami" userId="ec69b255b8842689" providerId="LiveId" clId="{C65FCFCD-FD37-408F-9798-475D39C50262}" dt="2026-08-23T04:16:52.943" v="254" actId="22"/>
        <pc:sldMkLst>
          <pc:docMk/>
          <pc:sldMk cId="2555938063" sldId="358"/>
        </pc:sldMkLst>
        <pc:picChg chg="add">
          <ac:chgData name="ayush goswami" userId="ec69b255b8842689" providerId="LiveId" clId="{C65FCFCD-FD37-408F-9798-475D39C50262}" dt="2026-08-23T04:16:52.943" v="254" actId="22"/>
          <ac:picMkLst>
            <pc:docMk/>
            <pc:sldMk cId="2555938063" sldId="358"/>
            <ac:picMk id="3" creationId="{8A12D71B-7AE5-B3CC-EE3E-D2ECD9D83ECF}"/>
          </ac:picMkLst>
        </pc:picChg>
      </pc:sldChg>
      <pc:sldChg chg="addSp new mod">
        <pc:chgData name="ayush goswami" userId="ec69b255b8842689" providerId="LiveId" clId="{C65FCFCD-FD37-408F-9798-475D39C50262}" dt="2026-08-23T04:17:08.657" v="256" actId="22"/>
        <pc:sldMkLst>
          <pc:docMk/>
          <pc:sldMk cId="3815381914" sldId="359"/>
        </pc:sldMkLst>
        <pc:picChg chg="add">
          <ac:chgData name="ayush goswami" userId="ec69b255b8842689" providerId="LiveId" clId="{C65FCFCD-FD37-408F-9798-475D39C50262}" dt="2026-08-23T04:17:08.657" v="256" actId="22"/>
          <ac:picMkLst>
            <pc:docMk/>
            <pc:sldMk cId="3815381914" sldId="359"/>
            <ac:picMk id="3" creationId="{DF4206DC-56BD-BA22-FA8E-5535DDFF3175}"/>
          </ac:picMkLst>
        </pc:picChg>
      </pc:sldChg>
      <pc:sldChg chg="addSp new mod">
        <pc:chgData name="ayush goswami" userId="ec69b255b8842689" providerId="LiveId" clId="{C65FCFCD-FD37-408F-9798-475D39C50262}" dt="2026-08-23T04:17:29.078" v="258" actId="22"/>
        <pc:sldMkLst>
          <pc:docMk/>
          <pc:sldMk cId="3890162679" sldId="360"/>
        </pc:sldMkLst>
        <pc:picChg chg="add">
          <ac:chgData name="ayush goswami" userId="ec69b255b8842689" providerId="LiveId" clId="{C65FCFCD-FD37-408F-9798-475D39C50262}" dt="2026-08-23T04:17:29.078" v="258" actId="22"/>
          <ac:picMkLst>
            <pc:docMk/>
            <pc:sldMk cId="3890162679" sldId="360"/>
            <ac:picMk id="3" creationId="{656BA2AE-C51E-3276-E8E2-177B9BDD0BDA}"/>
          </ac:picMkLst>
        </pc:picChg>
      </pc:sldChg>
      <pc:sldChg chg="addSp modSp new mod">
        <pc:chgData name="ayush goswami" userId="ec69b255b8842689" providerId="LiveId" clId="{C65FCFCD-FD37-408F-9798-475D39C50262}" dt="2026-08-23T04:18:13.789" v="262" actId="14100"/>
        <pc:sldMkLst>
          <pc:docMk/>
          <pc:sldMk cId="3051169040" sldId="361"/>
        </pc:sldMkLst>
        <pc:picChg chg="add mod">
          <ac:chgData name="ayush goswami" userId="ec69b255b8842689" providerId="LiveId" clId="{C65FCFCD-FD37-408F-9798-475D39C50262}" dt="2026-08-23T04:18:13.789" v="262" actId="14100"/>
          <ac:picMkLst>
            <pc:docMk/>
            <pc:sldMk cId="3051169040" sldId="361"/>
            <ac:picMk id="3" creationId="{0D45723B-C1A8-0EFD-3132-69496BF279F4}"/>
          </ac:picMkLst>
        </pc:picChg>
      </pc:sldChg>
      <pc:sldChg chg="addSp modSp new mod">
        <pc:chgData name="ayush goswami" userId="ec69b255b8842689" providerId="LiveId" clId="{C65FCFCD-FD37-408F-9798-475D39C50262}" dt="2026-08-23T04:18:53.931" v="266" actId="14100"/>
        <pc:sldMkLst>
          <pc:docMk/>
          <pc:sldMk cId="2872384099" sldId="362"/>
        </pc:sldMkLst>
        <pc:picChg chg="add mod">
          <ac:chgData name="ayush goswami" userId="ec69b255b8842689" providerId="LiveId" clId="{C65FCFCD-FD37-408F-9798-475D39C50262}" dt="2026-08-23T04:18:53.931" v="266" actId="14100"/>
          <ac:picMkLst>
            <pc:docMk/>
            <pc:sldMk cId="2872384099" sldId="362"/>
            <ac:picMk id="3" creationId="{616992F8-1FC8-A6C0-0354-79FC8B26ECA2}"/>
          </ac:picMkLst>
        </pc:picChg>
      </pc:sldChg>
      <pc:sldChg chg="addSp new mod">
        <pc:chgData name="ayush goswami" userId="ec69b255b8842689" providerId="LiveId" clId="{C65FCFCD-FD37-408F-9798-475D39C50262}" dt="2026-08-23T04:19:21.470" v="268" actId="22"/>
        <pc:sldMkLst>
          <pc:docMk/>
          <pc:sldMk cId="3126164684" sldId="363"/>
        </pc:sldMkLst>
        <pc:picChg chg="add">
          <ac:chgData name="ayush goswami" userId="ec69b255b8842689" providerId="LiveId" clId="{C65FCFCD-FD37-408F-9798-475D39C50262}" dt="2026-08-23T04:19:21.470" v="268" actId="22"/>
          <ac:picMkLst>
            <pc:docMk/>
            <pc:sldMk cId="3126164684" sldId="363"/>
            <ac:picMk id="3" creationId="{39620649-7E04-8C41-F1DB-C15F542981D4}"/>
          </ac:picMkLst>
        </pc:picChg>
      </pc:sldChg>
      <pc:sldChg chg="addSp new mod">
        <pc:chgData name="ayush goswami" userId="ec69b255b8842689" providerId="LiveId" clId="{C65FCFCD-FD37-408F-9798-475D39C50262}" dt="2026-08-23T04:20:05.223" v="270" actId="22"/>
        <pc:sldMkLst>
          <pc:docMk/>
          <pc:sldMk cId="350343473" sldId="364"/>
        </pc:sldMkLst>
        <pc:picChg chg="add">
          <ac:chgData name="ayush goswami" userId="ec69b255b8842689" providerId="LiveId" clId="{C65FCFCD-FD37-408F-9798-475D39C50262}" dt="2026-08-23T04:20:05.223" v="270" actId="22"/>
          <ac:picMkLst>
            <pc:docMk/>
            <pc:sldMk cId="350343473" sldId="364"/>
            <ac:picMk id="3" creationId="{557A38B8-45F4-8C88-6B5C-788A8B568C5D}"/>
          </ac:picMkLst>
        </pc:picChg>
      </pc:sldChg>
      <pc:sldChg chg="addSp new mod">
        <pc:chgData name="ayush goswami" userId="ec69b255b8842689" providerId="LiveId" clId="{C65FCFCD-FD37-408F-9798-475D39C50262}" dt="2026-08-23T04:20:20.342" v="272" actId="22"/>
        <pc:sldMkLst>
          <pc:docMk/>
          <pc:sldMk cId="592010186" sldId="365"/>
        </pc:sldMkLst>
        <pc:picChg chg="add">
          <ac:chgData name="ayush goswami" userId="ec69b255b8842689" providerId="LiveId" clId="{C65FCFCD-FD37-408F-9798-475D39C50262}" dt="2026-08-23T04:20:20.342" v="272" actId="22"/>
          <ac:picMkLst>
            <pc:docMk/>
            <pc:sldMk cId="592010186" sldId="365"/>
            <ac:picMk id="3" creationId="{3715ACEC-4C94-E01C-ECA8-A91DE4C8CD54}"/>
          </ac:picMkLst>
        </pc:picChg>
      </pc:sldChg>
      <pc:sldChg chg="addSp new mod">
        <pc:chgData name="ayush goswami" userId="ec69b255b8842689" providerId="LiveId" clId="{C65FCFCD-FD37-408F-9798-475D39C50262}" dt="2026-08-23T04:20:43.706" v="274" actId="22"/>
        <pc:sldMkLst>
          <pc:docMk/>
          <pc:sldMk cId="3276773536" sldId="366"/>
        </pc:sldMkLst>
        <pc:picChg chg="add">
          <ac:chgData name="ayush goswami" userId="ec69b255b8842689" providerId="LiveId" clId="{C65FCFCD-FD37-408F-9798-475D39C50262}" dt="2026-08-23T04:20:43.706" v="274" actId="22"/>
          <ac:picMkLst>
            <pc:docMk/>
            <pc:sldMk cId="3276773536" sldId="366"/>
            <ac:picMk id="3" creationId="{7852C3C0-4557-A080-3301-D4B79FE8B6C5}"/>
          </ac:picMkLst>
        </pc:picChg>
      </pc:sldChg>
      <pc:sldChg chg="addSp modSp new mod">
        <pc:chgData name="ayush goswami" userId="ec69b255b8842689" providerId="LiveId" clId="{C65FCFCD-FD37-408F-9798-475D39C50262}" dt="2026-08-23T04:21:02.354" v="278" actId="1076"/>
        <pc:sldMkLst>
          <pc:docMk/>
          <pc:sldMk cId="3794853465" sldId="367"/>
        </pc:sldMkLst>
        <pc:picChg chg="add mod">
          <ac:chgData name="ayush goswami" userId="ec69b255b8842689" providerId="LiveId" clId="{C65FCFCD-FD37-408F-9798-475D39C50262}" dt="2026-08-23T04:21:02.354" v="278" actId="1076"/>
          <ac:picMkLst>
            <pc:docMk/>
            <pc:sldMk cId="3794853465" sldId="367"/>
            <ac:picMk id="3" creationId="{CDC036EB-43D6-66EE-08ED-F7CB1B621A02}"/>
          </ac:picMkLst>
        </pc:picChg>
      </pc:sldChg>
      <pc:sldChg chg="addSp new mod">
        <pc:chgData name="ayush goswami" userId="ec69b255b8842689" providerId="LiveId" clId="{C65FCFCD-FD37-408F-9798-475D39C50262}" dt="2026-08-23T04:21:17.940" v="280" actId="22"/>
        <pc:sldMkLst>
          <pc:docMk/>
          <pc:sldMk cId="769396995" sldId="368"/>
        </pc:sldMkLst>
        <pc:picChg chg="add">
          <ac:chgData name="ayush goswami" userId="ec69b255b8842689" providerId="LiveId" clId="{C65FCFCD-FD37-408F-9798-475D39C50262}" dt="2026-08-23T04:21:17.940" v="280" actId="22"/>
          <ac:picMkLst>
            <pc:docMk/>
            <pc:sldMk cId="769396995" sldId="368"/>
            <ac:picMk id="3" creationId="{B51B9B5D-9635-AA5E-BF5E-B9216731CB14}"/>
          </ac:picMkLst>
        </pc:picChg>
      </pc:sldChg>
      <pc:sldChg chg="addSp new mod">
        <pc:chgData name="ayush goswami" userId="ec69b255b8842689" providerId="LiveId" clId="{C65FCFCD-FD37-408F-9798-475D39C50262}" dt="2026-08-23T04:21:32.045" v="282" actId="22"/>
        <pc:sldMkLst>
          <pc:docMk/>
          <pc:sldMk cId="130888022" sldId="369"/>
        </pc:sldMkLst>
        <pc:picChg chg="add">
          <ac:chgData name="ayush goswami" userId="ec69b255b8842689" providerId="LiveId" clId="{C65FCFCD-FD37-408F-9798-475D39C50262}" dt="2026-08-23T04:21:32.045" v="282" actId="22"/>
          <ac:picMkLst>
            <pc:docMk/>
            <pc:sldMk cId="130888022" sldId="369"/>
            <ac:picMk id="3" creationId="{D6E84549-E3B2-A6FE-27C8-FFD0C5AB5245}"/>
          </ac:picMkLst>
        </pc:picChg>
      </pc:sldChg>
      <pc:sldChg chg="addSp new mod">
        <pc:chgData name="ayush goswami" userId="ec69b255b8842689" providerId="LiveId" clId="{C65FCFCD-FD37-408F-9798-475D39C50262}" dt="2026-08-23T04:21:45.471" v="284" actId="22"/>
        <pc:sldMkLst>
          <pc:docMk/>
          <pc:sldMk cId="2798047401" sldId="370"/>
        </pc:sldMkLst>
        <pc:picChg chg="add">
          <ac:chgData name="ayush goswami" userId="ec69b255b8842689" providerId="LiveId" clId="{C65FCFCD-FD37-408F-9798-475D39C50262}" dt="2026-08-23T04:21:45.471" v="284" actId="22"/>
          <ac:picMkLst>
            <pc:docMk/>
            <pc:sldMk cId="2798047401" sldId="370"/>
            <ac:picMk id="3" creationId="{7169A2BC-9483-5DAE-0B09-2892FA21F46F}"/>
          </ac:picMkLst>
        </pc:picChg>
      </pc:sldChg>
      <pc:sldChg chg="addSp new mod">
        <pc:chgData name="ayush goswami" userId="ec69b255b8842689" providerId="LiveId" clId="{C65FCFCD-FD37-408F-9798-475D39C50262}" dt="2026-08-23T04:22:02.269" v="286" actId="22"/>
        <pc:sldMkLst>
          <pc:docMk/>
          <pc:sldMk cId="1517364731" sldId="371"/>
        </pc:sldMkLst>
        <pc:picChg chg="add">
          <ac:chgData name="ayush goswami" userId="ec69b255b8842689" providerId="LiveId" clId="{C65FCFCD-FD37-408F-9798-475D39C50262}" dt="2026-08-23T04:22:02.269" v="286" actId="22"/>
          <ac:picMkLst>
            <pc:docMk/>
            <pc:sldMk cId="1517364731" sldId="371"/>
            <ac:picMk id="3" creationId="{E55C02D2-728A-F77C-C3CA-E750D7BF4492}"/>
          </ac:picMkLst>
        </pc:picChg>
      </pc:sldChg>
      <pc:sldChg chg="addSp new mod">
        <pc:chgData name="ayush goswami" userId="ec69b255b8842689" providerId="LiveId" clId="{C65FCFCD-FD37-408F-9798-475D39C50262}" dt="2026-08-23T04:22:17.501" v="288" actId="22"/>
        <pc:sldMkLst>
          <pc:docMk/>
          <pc:sldMk cId="2370769307" sldId="372"/>
        </pc:sldMkLst>
        <pc:picChg chg="add">
          <ac:chgData name="ayush goswami" userId="ec69b255b8842689" providerId="LiveId" clId="{C65FCFCD-FD37-408F-9798-475D39C50262}" dt="2026-08-23T04:22:17.501" v="288" actId="22"/>
          <ac:picMkLst>
            <pc:docMk/>
            <pc:sldMk cId="2370769307" sldId="372"/>
            <ac:picMk id="3" creationId="{AAD7DCEA-9FCB-36E3-C03F-C5CFE27C75BF}"/>
          </ac:picMkLst>
        </pc:picChg>
      </pc:sldChg>
      <pc:sldChg chg="addSp new mod">
        <pc:chgData name="ayush goswami" userId="ec69b255b8842689" providerId="LiveId" clId="{C65FCFCD-FD37-408F-9798-475D39C50262}" dt="2026-08-23T04:22:35.348" v="290" actId="22"/>
        <pc:sldMkLst>
          <pc:docMk/>
          <pc:sldMk cId="1901479234" sldId="373"/>
        </pc:sldMkLst>
        <pc:picChg chg="add">
          <ac:chgData name="ayush goswami" userId="ec69b255b8842689" providerId="LiveId" clId="{C65FCFCD-FD37-408F-9798-475D39C50262}" dt="2026-08-23T04:22:35.348" v="290" actId="22"/>
          <ac:picMkLst>
            <pc:docMk/>
            <pc:sldMk cId="1901479234" sldId="373"/>
            <ac:picMk id="3" creationId="{374B2E5B-2921-3DB6-0D4C-45AD3DB96A64}"/>
          </ac:picMkLst>
        </pc:picChg>
      </pc:sldChg>
      <pc:sldChg chg="addSp new mod">
        <pc:chgData name="ayush goswami" userId="ec69b255b8842689" providerId="LiveId" clId="{C65FCFCD-FD37-408F-9798-475D39C50262}" dt="2026-08-23T04:22:49.566" v="292" actId="22"/>
        <pc:sldMkLst>
          <pc:docMk/>
          <pc:sldMk cId="5217910" sldId="374"/>
        </pc:sldMkLst>
        <pc:picChg chg="add">
          <ac:chgData name="ayush goswami" userId="ec69b255b8842689" providerId="LiveId" clId="{C65FCFCD-FD37-408F-9798-475D39C50262}" dt="2026-08-23T04:22:49.566" v="292" actId="22"/>
          <ac:picMkLst>
            <pc:docMk/>
            <pc:sldMk cId="5217910" sldId="374"/>
            <ac:picMk id="3" creationId="{8D384742-564D-FC3D-57EB-7636BEDCC5D0}"/>
          </ac:picMkLst>
        </pc:picChg>
      </pc:sldChg>
      <pc:sldChg chg="addSp new mod">
        <pc:chgData name="ayush goswami" userId="ec69b255b8842689" providerId="LiveId" clId="{C65FCFCD-FD37-408F-9798-475D39C50262}" dt="2026-08-23T04:23:04.312" v="294" actId="22"/>
        <pc:sldMkLst>
          <pc:docMk/>
          <pc:sldMk cId="2950015778" sldId="375"/>
        </pc:sldMkLst>
        <pc:picChg chg="add">
          <ac:chgData name="ayush goswami" userId="ec69b255b8842689" providerId="LiveId" clId="{C65FCFCD-FD37-408F-9798-475D39C50262}" dt="2026-08-23T04:23:04.312" v="294" actId="22"/>
          <ac:picMkLst>
            <pc:docMk/>
            <pc:sldMk cId="2950015778" sldId="375"/>
            <ac:picMk id="3" creationId="{01BE1EA4-56AA-363F-6F3C-90D96610CE27}"/>
          </ac:picMkLst>
        </pc:picChg>
      </pc:sldChg>
      <pc:sldChg chg="addSp new mod">
        <pc:chgData name="ayush goswami" userId="ec69b255b8842689" providerId="LiveId" clId="{C65FCFCD-FD37-408F-9798-475D39C50262}" dt="2026-08-23T04:23:20.116" v="296" actId="22"/>
        <pc:sldMkLst>
          <pc:docMk/>
          <pc:sldMk cId="1366630404" sldId="376"/>
        </pc:sldMkLst>
        <pc:picChg chg="add">
          <ac:chgData name="ayush goswami" userId="ec69b255b8842689" providerId="LiveId" clId="{C65FCFCD-FD37-408F-9798-475D39C50262}" dt="2026-08-23T04:23:20.116" v="296" actId="22"/>
          <ac:picMkLst>
            <pc:docMk/>
            <pc:sldMk cId="1366630404" sldId="376"/>
            <ac:picMk id="3" creationId="{9F780D41-E9C3-EA3E-8C77-BF4C2CF85044}"/>
          </ac:picMkLst>
        </pc:picChg>
      </pc:sldChg>
      <pc:sldChg chg="addSp modSp new mod">
        <pc:chgData name="ayush goswami" userId="ec69b255b8842689" providerId="LiveId" clId="{C65FCFCD-FD37-408F-9798-475D39C50262}" dt="2026-08-23T04:24:11.593" v="300" actId="14100"/>
        <pc:sldMkLst>
          <pc:docMk/>
          <pc:sldMk cId="1635720485" sldId="377"/>
        </pc:sldMkLst>
        <pc:picChg chg="add mod">
          <ac:chgData name="ayush goswami" userId="ec69b255b8842689" providerId="LiveId" clId="{C65FCFCD-FD37-408F-9798-475D39C50262}" dt="2026-08-23T04:24:11.593" v="300" actId="14100"/>
          <ac:picMkLst>
            <pc:docMk/>
            <pc:sldMk cId="1635720485" sldId="377"/>
            <ac:picMk id="3" creationId="{EA129E10-E687-0F7A-C789-56D4F172CCAB}"/>
          </ac:picMkLst>
        </pc:picChg>
      </pc:sldChg>
      <pc:sldChg chg="addSp new mod">
        <pc:chgData name="ayush goswami" userId="ec69b255b8842689" providerId="LiveId" clId="{C65FCFCD-FD37-408F-9798-475D39C50262}" dt="2026-08-23T04:24:30.199" v="302" actId="22"/>
        <pc:sldMkLst>
          <pc:docMk/>
          <pc:sldMk cId="3826158155" sldId="378"/>
        </pc:sldMkLst>
        <pc:picChg chg="add">
          <ac:chgData name="ayush goswami" userId="ec69b255b8842689" providerId="LiveId" clId="{C65FCFCD-FD37-408F-9798-475D39C50262}" dt="2026-08-23T04:24:30.199" v="302" actId="22"/>
          <ac:picMkLst>
            <pc:docMk/>
            <pc:sldMk cId="3826158155" sldId="378"/>
            <ac:picMk id="3" creationId="{E115EC5A-29C7-344A-CE75-DF6F5EAB5F68}"/>
          </ac:picMkLst>
        </pc:picChg>
      </pc:sldChg>
      <pc:sldChg chg="addSp new mod">
        <pc:chgData name="ayush goswami" userId="ec69b255b8842689" providerId="LiveId" clId="{C65FCFCD-FD37-408F-9798-475D39C50262}" dt="2026-08-23T04:24:44.904" v="304" actId="22"/>
        <pc:sldMkLst>
          <pc:docMk/>
          <pc:sldMk cId="2353828198" sldId="379"/>
        </pc:sldMkLst>
        <pc:picChg chg="add">
          <ac:chgData name="ayush goswami" userId="ec69b255b8842689" providerId="LiveId" clId="{C65FCFCD-FD37-408F-9798-475D39C50262}" dt="2026-08-23T04:24:44.904" v="304" actId="22"/>
          <ac:picMkLst>
            <pc:docMk/>
            <pc:sldMk cId="2353828198" sldId="379"/>
            <ac:picMk id="3" creationId="{535F7AEC-65B9-FDBE-5EC4-30218AAD8610}"/>
          </ac:picMkLst>
        </pc:picChg>
      </pc:sldChg>
      <pc:sldChg chg="addSp new mod">
        <pc:chgData name="ayush goswami" userId="ec69b255b8842689" providerId="LiveId" clId="{C65FCFCD-FD37-408F-9798-475D39C50262}" dt="2026-08-23T04:25:23.683" v="306" actId="22"/>
        <pc:sldMkLst>
          <pc:docMk/>
          <pc:sldMk cId="3275489342" sldId="380"/>
        </pc:sldMkLst>
        <pc:picChg chg="add">
          <ac:chgData name="ayush goswami" userId="ec69b255b8842689" providerId="LiveId" clId="{C65FCFCD-FD37-408F-9798-475D39C50262}" dt="2026-08-23T04:25:23.683" v="306" actId="22"/>
          <ac:picMkLst>
            <pc:docMk/>
            <pc:sldMk cId="3275489342" sldId="380"/>
            <ac:picMk id="3" creationId="{00B3DB4D-858C-3C90-93B9-826701376703}"/>
          </ac:picMkLst>
        </pc:picChg>
      </pc:sldChg>
      <pc:sldChg chg="addSp new mod">
        <pc:chgData name="ayush goswami" userId="ec69b255b8842689" providerId="LiveId" clId="{C65FCFCD-FD37-408F-9798-475D39C50262}" dt="2026-08-23T04:25:53.820" v="308" actId="22"/>
        <pc:sldMkLst>
          <pc:docMk/>
          <pc:sldMk cId="184603673" sldId="381"/>
        </pc:sldMkLst>
        <pc:picChg chg="add">
          <ac:chgData name="ayush goswami" userId="ec69b255b8842689" providerId="LiveId" clId="{C65FCFCD-FD37-408F-9798-475D39C50262}" dt="2026-08-23T04:25:53.820" v="308" actId="22"/>
          <ac:picMkLst>
            <pc:docMk/>
            <pc:sldMk cId="184603673" sldId="381"/>
            <ac:picMk id="3" creationId="{4262717F-5C7C-A31D-A2E2-8AE494EC7766}"/>
          </ac:picMkLst>
        </pc:picChg>
      </pc:sldChg>
      <pc:sldChg chg="addSp new mod">
        <pc:chgData name="ayush goswami" userId="ec69b255b8842689" providerId="LiveId" clId="{C65FCFCD-FD37-408F-9798-475D39C50262}" dt="2026-08-23T04:26:10.030" v="310" actId="22"/>
        <pc:sldMkLst>
          <pc:docMk/>
          <pc:sldMk cId="128696119" sldId="382"/>
        </pc:sldMkLst>
        <pc:picChg chg="add">
          <ac:chgData name="ayush goswami" userId="ec69b255b8842689" providerId="LiveId" clId="{C65FCFCD-FD37-408F-9798-475D39C50262}" dt="2026-08-23T04:26:10.030" v="310" actId="22"/>
          <ac:picMkLst>
            <pc:docMk/>
            <pc:sldMk cId="128696119" sldId="382"/>
            <ac:picMk id="3" creationId="{A4AAE503-69A9-5CA5-5E91-7217D13118BF}"/>
          </ac:picMkLst>
        </pc:picChg>
      </pc:sldChg>
      <pc:sldChg chg="addSp modSp new mod">
        <pc:chgData name="ayush goswami" userId="ec69b255b8842689" providerId="LiveId" clId="{C65FCFCD-FD37-408F-9798-475D39C50262}" dt="2026-08-23T04:26:54.853" v="313" actId="1076"/>
        <pc:sldMkLst>
          <pc:docMk/>
          <pc:sldMk cId="209841319" sldId="383"/>
        </pc:sldMkLst>
        <pc:picChg chg="add mod">
          <ac:chgData name="ayush goswami" userId="ec69b255b8842689" providerId="LiveId" clId="{C65FCFCD-FD37-408F-9798-475D39C50262}" dt="2026-08-23T04:26:54.853" v="313" actId="1076"/>
          <ac:picMkLst>
            <pc:docMk/>
            <pc:sldMk cId="209841319" sldId="383"/>
            <ac:picMk id="3" creationId="{3CD39378-8312-6BBF-A80B-EBAB8C42A2E6}"/>
          </ac:picMkLst>
        </pc:picChg>
      </pc:sldChg>
      <pc:sldChg chg="addSp new mod">
        <pc:chgData name="ayush goswami" userId="ec69b255b8842689" providerId="LiveId" clId="{C65FCFCD-FD37-408F-9798-475D39C50262}" dt="2026-08-23T04:27:08.544" v="315" actId="22"/>
        <pc:sldMkLst>
          <pc:docMk/>
          <pc:sldMk cId="3986808995" sldId="384"/>
        </pc:sldMkLst>
        <pc:picChg chg="add">
          <ac:chgData name="ayush goswami" userId="ec69b255b8842689" providerId="LiveId" clId="{C65FCFCD-FD37-408F-9798-475D39C50262}" dt="2026-08-23T04:27:08.544" v="315" actId="22"/>
          <ac:picMkLst>
            <pc:docMk/>
            <pc:sldMk cId="3986808995" sldId="384"/>
            <ac:picMk id="3" creationId="{E6DD77F4-F59A-3C0F-1EDB-9136C87222E2}"/>
          </ac:picMkLst>
        </pc:picChg>
      </pc:sldChg>
      <pc:sldChg chg="addSp new mod">
        <pc:chgData name="ayush goswami" userId="ec69b255b8842689" providerId="LiveId" clId="{C65FCFCD-FD37-408F-9798-475D39C50262}" dt="2026-08-23T04:27:31.812" v="317" actId="22"/>
        <pc:sldMkLst>
          <pc:docMk/>
          <pc:sldMk cId="212365153" sldId="385"/>
        </pc:sldMkLst>
        <pc:picChg chg="add">
          <ac:chgData name="ayush goswami" userId="ec69b255b8842689" providerId="LiveId" clId="{C65FCFCD-FD37-408F-9798-475D39C50262}" dt="2026-08-23T04:27:31.812" v="317" actId="22"/>
          <ac:picMkLst>
            <pc:docMk/>
            <pc:sldMk cId="212365153" sldId="385"/>
            <ac:picMk id="3" creationId="{05712EF7-C6B6-1166-F40F-5D44B6837A4E}"/>
          </ac:picMkLst>
        </pc:picChg>
      </pc:sldChg>
      <pc:sldChg chg="addSp new mod">
        <pc:chgData name="ayush goswami" userId="ec69b255b8842689" providerId="LiveId" clId="{C65FCFCD-FD37-408F-9798-475D39C50262}" dt="2026-08-23T04:28:12.048" v="323" actId="22"/>
        <pc:sldMkLst>
          <pc:docMk/>
          <pc:sldMk cId="2583087922" sldId="386"/>
        </pc:sldMkLst>
        <pc:picChg chg="add">
          <ac:chgData name="ayush goswami" userId="ec69b255b8842689" providerId="LiveId" clId="{C65FCFCD-FD37-408F-9798-475D39C50262}" dt="2026-08-23T04:27:53.181" v="319" actId="22"/>
          <ac:picMkLst>
            <pc:docMk/>
            <pc:sldMk cId="2583087922" sldId="386"/>
            <ac:picMk id="3" creationId="{2C3D5DE5-1806-0480-F85B-F11BCA28964B}"/>
          </ac:picMkLst>
        </pc:picChg>
        <pc:picChg chg="add">
          <ac:chgData name="ayush goswami" userId="ec69b255b8842689" providerId="LiveId" clId="{C65FCFCD-FD37-408F-9798-475D39C50262}" dt="2026-08-23T04:28:12.048" v="323" actId="22"/>
          <ac:picMkLst>
            <pc:docMk/>
            <pc:sldMk cId="2583087922" sldId="386"/>
            <ac:picMk id="5" creationId="{33D1A349-F543-1D64-EEB0-A36669842616}"/>
          </ac:picMkLst>
        </pc:picChg>
      </pc:sldChg>
      <pc:sldChg chg="addSp modSp new mod">
        <pc:chgData name="ayush goswami" userId="ec69b255b8842689" providerId="LiveId" clId="{C65FCFCD-FD37-408F-9798-475D39C50262}" dt="2026-08-23T04:28:08.492" v="322" actId="1076"/>
        <pc:sldMkLst>
          <pc:docMk/>
          <pc:sldMk cId="2534032258" sldId="387"/>
        </pc:sldMkLst>
        <pc:picChg chg="add mod">
          <ac:chgData name="ayush goswami" userId="ec69b255b8842689" providerId="LiveId" clId="{C65FCFCD-FD37-408F-9798-475D39C50262}" dt="2026-08-23T04:28:08.492" v="322" actId="1076"/>
          <ac:picMkLst>
            <pc:docMk/>
            <pc:sldMk cId="2534032258" sldId="387"/>
            <ac:picMk id="3" creationId="{EDA73F28-7DEC-A2E0-06B2-A529451B549A}"/>
          </ac:picMkLst>
        </pc:picChg>
      </pc:sldChg>
      <pc:sldChg chg="addSp new mod">
        <pc:chgData name="ayush goswami" userId="ec69b255b8842689" providerId="LiveId" clId="{C65FCFCD-FD37-408F-9798-475D39C50262}" dt="2026-08-23T04:28:38.964" v="325" actId="22"/>
        <pc:sldMkLst>
          <pc:docMk/>
          <pc:sldMk cId="2797413551" sldId="388"/>
        </pc:sldMkLst>
        <pc:picChg chg="add">
          <ac:chgData name="ayush goswami" userId="ec69b255b8842689" providerId="LiveId" clId="{C65FCFCD-FD37-408F-9798-475D39C50262}" dt="2026-08-23T04:28:38.964" v="325" actId="22"/>
          <ac:picMkLst>
            <pc:docMk/>
            <pc:sldMk cId="2797413551" sldId="388"/>
            <ac:picMk id="3" creationId="{5D1FBB91-74CE-1C8B-223F-646161EB2C7E}"/>
          </ac:picMkLst>
        </pc:picChg>
      </pc:sldChg>
      <pc:sldChg chg="addSp new mod">
        <pc:chgData name="ayush goswami" userId="ec69b255b8842689" providerId="LiveId" clId="{C65FCFCD-FD37-408F-9798-475D39C50262}" dt="2026-08-23T04:28:59.258" v="327" actId="22"/>
        <pc:sldMkLst>
          <pc:docMk/>
          <pc:sldMk cId="1984014962" sldId="389"/>
        </pc:sldMkLst>
        <pc:picChg chg="add">
          <ac:chgData name="ayush goswami" userId="ec69b255b8842689" providerId="LiveId" clId="{C65FCFCD-FD37-408F-9798-475D39C50262}" dt="2026-08-23T04:28:59.258" v="327" actId="22"/>
          <ac:picMkLst>
            <pc:docMk/>
            <pc:sldMk cId="1984014962" sldId="389"/>
            <ac:picMk id="3" creationId="{2468253B-151E-85BE-DE4D-6E4F4DEBA41A}"/>
          </ac:picMkLst>
        </pc:picChg>
      </pc:sldChg>
      <pc:sldChg chg="addSp new mod">
        <pc:chgData name="ayush goswami" userId="ec69b255b8842689" providerId="LiveId" clId="{C65FCFCD-FD37-408F-9798-475D39C50262}" dt="2026-08-23T04:29:15.673" v="329" actId="22"/>
        <pc:sldMkLst>
          <pc:docMk/>
          <pc:sldMk cId="2072275597" sldId="390"/>
        </pc:sldMkLst>
        <pc:picChg chg="add">
          <ac:chgData name="ayush goswami" userId="ec69b255b8842689" providerId="LiveId" clId="{C65FCFCD-FD37-408F-9798-475D39C50262}" dt="2026-08-23T04:29:15.673" v="329" actId="22"/>
          <ac:picMkLst>
            <pc:docMk/>
            <pc:sldMk cId="2072275597" sldId="390"/>
            <ac:picMk id="3" creationId="{74AB4F76-E66F-5CCB-4CDD-65ECB4D69F9D}"/>
          </ac:picMkLst>
        </pc:picChg>
      </pc:sldChg>
      <pc:sldChg chg="addSp new mod">
        <pc:chgData name="ayush goswami" userId="ec69b255b8842689" providerId="LiveId" clId="{C65FCFCD-FD37-408F-9798-475D39C50262}" dt="2026-08-23T04:31:41.851" v="331" actId="22"/>
        <pc:sldMkLst>
          <pc:docMk/>
          <pc:sldMk cId="3247851064" sldId="391"/>
        </pc:sldMkLst>
        <pc:picChg chg="add">
          <ac:chgData name="ayush goswami" userId="ec69b255b8842689" providerId="LiveId" clId="{C65FCFCD-FD37-408F-9798-475D39C50262}" dt="2026-08-23T04:31:41.851" v="331" actId="22"/>
          <ac:picMkLst>
            <pc:docMk/>
            <pc:sldMk cId="3247851064" sldId="391"/>
            <ac:picMk id="3" creationId="{DF8C95F4-47C0-FCEA-77F4-4457E3657FA6}"/>
          </ac:picMkLst>
        </pc:picChg>
      </pc:sldChg>
      <pc:sldChg chg="addSp new mod">
        <pc:chgData name="ayush goswami" userId="ec69b255b8842689" providerId="LiveId" clId="{C65FCFCD-FD37-408F-9798-475D39C50262}" dt="2026-08-23T04:31:57.059" v="333" actId="22"/>
        <pc:sldMkLst>
          <pc:docMk/>
          <pc:sldMk cId="553774597" sldId="392"/>
        </pc:sldMkLst>
        <pc:picChg chg="add">
          <ac:chgData name="ayush goswami" userId="ec69b255b8842689" providerId="LiveId" clId="{C65FCFCD-FD37-408F-9798-475D39C50262}" dt="2026-08-23T04:31:57.059" v="333" actId="22"/>
          <ac:picMkLst>
            <pc:docMk/>
            <pc:sldMk cId="553774597" sldId="392"/>
            <ac:picMk id="3" creationId="{2C10FFB7-A36D-74BF-6BB2-861117D19280}"/>
          </ac:picMkLst>
        </pc:picChg>
      </pc:sldChg>
      <pc:sldChg chg="addSp delSp new mod">
        <pc:chgData name="ayush goswami" userId="ec69b255b8842689" providerId="LiveId" clId="{C65FCFCD-FD37-408F-9798-475D39C50262}" dt="2026-08-23T04:32:29.742" v="337" actId="22"/>
        <pc:sldMkLst>
          <pc:docMk/>
          <pc:sldMk cId="1365805368" sldId="393"/>
        </pc:sldMkLst>
        <pc:picChg chg="add del">
          <ac:chgData name="ayush goswami" userId="ec69b255b8842689" providerId="LiveId" clId="{C65FCFCD-FD37-408F-9798-475D39C50262}" dt="2026-08-23T04:32:29.025" v="336" actId="478"/>
          <ac:picMkLst>
            <pc:docMk/>
            <pc:sldMk cId="1365805368" sldId="393"/>
            <ac:picMk id="3" creationId="{B66FFAC3-D99D-7C53-3831-D21162AE150F}"/>
          </ac:picMkLst>
        </pc:picChg>
        <pc:picChg chg="add">
          <ac:chgData name="ayush goswami" userId="ec69b255b8842689" providerId="LiveId" clId="{C65FCFCD-FD37-408F-9798-475D39C50262}" dt="2026-08-23T04:32:29.742" v="337" actId="22"/>
          <ac:picMkLst>
            <pc:docMk/>
            <pc:sldMk cId="1365805368" sldId="393"/>
            <ac:picMk id="5" creationId="{14496176-D9D7-03A6-F906-ECE092328F0D}"/>
          </ac:picMkLst>
        </pc:picChg>
      </pc:sldChg>
      <pc:sldChg chg="addSp new mod">
        <pc:chgData name="ayush goswami" userId="ec69b255b8842689" providerId="LiveId" clId="{C65FCFCD-FD37-408F-9798-475D39C50262}" dt="2026-08-23T04:33:06.501" v="339" actId="22"/>
        <pc:sldMkLst>
          <pc:docMk/>
          <pc:sldMk cId="3494783130" sldId="394"/>
        </pc:sldMkLst>
        <pc:picChg chg="add">
          <ac:chgData name="ayush goswami" userId="ec69b255b8842689" providerId="LiveId" clId="{C65FCFCD-FD37-408F-9798-475D39C50262}" dt="2026-08-23T04:33:06.501" v="339" actId="22"/>
          <ac:picMkLst>
            <pc:docMk/>
            <pc:sldMk cId="3494783130" sldId="394"/>
            <ac:picMk id="3" creationId="{DC279ED0-E2EC-C106-1E1E-F66637B0D160}"/>
          </ac:picMkLst>
        </pc:picChg>
      </pc:sldChg>
      <pc:sldChg chg="addSp new mod">
        <pc:chgData name="ayush goswami" userId="ec69b255b8842689" providerId="LiveId" clId="{C65FCFCD-FD37-408F-9798-475D39C50262}" dt="2026-08-23T04:33:56.714" v="341" actId="22"/>
        <pc:sldMkLst>
          <pc:docMk/>
          <pc:sldMk cId="656922955" sldId="395"/>
        </pc:sldMkLst>
        <pc:picChg chg="add">
          <ac:chgData name="ayush goswami" userId="ec69b255b8842689" providerId="LiveId" clId="{C65FCFCD-FD37-408F-9798-475D39C50262}" dt="2026-08-23T04:33:56.714" v="341" actId="22"/>
          <ac:picMkLst>
            <pc:docMk/>
            <pc:sldMk cId="656922955" sldId="395"/>
            <ac:picMk id="3" creationId="{BA32904D-7404-94BE-7C99-F8AD3585F3B3}"/>
          </ac:picMkLst>
        </pc:picChg>
      </pc:sldChg>
      <pc:sldChg chg="addSp new mod">
        <pc:chgData name="ayush goswami" userId="ec69b255b8842689" providerId="LiveId" clId="{C65FCFCD-FD37-408F-9798-475D39C50262}" dt="2026-08-23T04:34:15.243" v="343" actId="22"/>
        <pc:sldMkLst>
          <pc:docMk/>
          <pc:sldMk cId="4167253334" sldId="396"/>
        </pc:sldMkLst>
        <pc:picChg chg="add">
          <ac:chgData name="ayush goswami" userId="ec69b255b8842689" providerId="LiveId" clId="{C65FCFCD-FD37-408F-9798-475D39C50262}" dt="2026-08-23T04:34:15.243" v="343" actId="22"/>
          <ac:picMkLst>
            <pc:docMk/>
            <pc:sldMk cId="4167253334" sldId="396"/>
            <ac:picMk id="3" creationId="{A37EC636-98E9-3C88-4BA6-4B733B2909E0}"/>
          </ac:picMkLst>
        </pc:picChg>
      </pc:sldChg>
      <pc:sldChg chg="addSp new mod">
        <pc:chgData name="ayush goswami" userId="ec69b255b8842689" providerId="LiveId" clId="{C65FCFCD-FD37-408F-9798-475D39C50262}" dt="2026-08-23T04:34:41.367" v="345" actId="22"/>
        <pc:sldMkLst>
          <pc:docMk/>
          <pc:sldMk cId="2535360002" sldId="397"/>
        </pc:sldMkLst>
        <pc:picChg chg="add">
          <ac:chgData name="ayush goswami" userId="ec69b255b8842689" providerId="LiveId" clId="{C65FCFCD-FD37-408F-9798-475D39C50262}" dt="2026-08-23T04:34:41.367" v="345" actId="22"/>
          <ac:picMkLst>
            <pc:docMk/>
            <pc:sldMk cId="2535360002" sldId="397"/>
            <ac:picMk id="3" creationId="{5A6BB723-8D73-8976-E1C9-9147E826F283}"/>
          </ac:picMkLst>
        </pc:picChg>
      </pc:sldChg>
      <pc:sldChg chg="new">
        <pc:chgData name="ayush goswami" userId="ec69b255b8842689" providerId="LiveId" clId="{C65FCFCD-FD37-408F-9798-475D39C50262}" dt="2026-08-23T04:35:04.059" v="346" actId="680"/>
        <pc:sldMkLst>
          <pc:docMk/>
          <pc:sldMk cId="1522332318" sldId="398"/>
        </pc:sldMkLst>
      </pc:sldChg>
      <pc:sldChg chg="addSp new mod">
        <pc:chgData name="ayush goswami" userId="ec69b255b8842689" providerId="LiveId" clId="{C65FCFCD-FD37-408F-9798-475D39C50262}" dt="2026-08-23T04:35:20.476" v="348" actId="22"/>
        <pc:sldMkLst>
          <pc:docMk/>
          <pc:sldMk cId="76135223" sldId="399"/>
        </pc:sldMkLst>
        <pc:picChg chg="add">
          <ac:chgData name="ayush goswami" userId="ec69b255b8842689" providerId="LiveId" clId="{C65FCFCD-FD37-408F-9798-475D39C50262}" dt="2026-08-23T04:35:20.476" v="348" actId="22"/>
          <ac:picMkLst>
            <pc:docMk/>
            <pc:sldMk cId="76135223" sldId="399"/>
            <ac:picMk id="3" creationId="{22FD6B4E-5570-5E58-9F50-B1308B251544}"/>
          </ac:picMkLst>
        </pc:picChg>
      </pc:sldChg>
      <pc:sldChg chg="addSp modSp new mod">
        <pc:chgData name="ayush goswami" userId="ec69b255b8842689" providerId="LiveId" clId="{C65FCFCD-FD37-408F-9798-475D39C50262}" dt="2026-08-23T04:36:20.069" v="352" actId="14100"/>
        <pc:sldMkLst>
          <pc:docMk/>
          <pc:sldMk cId="511844122" sldId="400"/>
        </pc:sldMkLst>
        <pc:picChg chg="add mod">
          <ac:chgData name="ayush goswami" userId="ec69b255b8842689" providerId="LiveId" clId="{C65FCFCD-FD37-408F-9798-475D39C50262}" dt="2026-08-23T04:36:20.069" v="352" actId="14100"/>
          <ac:picMkLst>
            <pc:docMk/>
            <pc:sldMk cId="511844122" sldId="400"/>
            <ac:picMk id="3" creationId="{CF5C832A-ED70-0EE7-AC69-024E5204C774}"/>
          </ac:picMkLst>
        </pc:picChg>
      </pc:sldChg>
      <pc:sldChg chg="addSp new mod">
        <pc:chgData name="ayush goswami" userId="ec69b255b8842689" providerId="LiveId" clId="{C65FCFCD-FD37-408F-9798-475D39C50262}" dt="2026-08-23T04:37:05.143" v="354" actId="22"/>
        <pc:sldMkLst>
          <pc:docMk/>
          <pc:sldMk cId="1854619406" sldId="401"/>
        </pc:sldMkLst>
        <pc:picChg chg="add">
          <ac:chgData name="ayush goswami" userId="ec69b255b8842689" providerId="LiveId" clId="{C65FCFCD-FD37-408F-9798-475D39C50262}" dt="2026-08-23T04:37:05.143" v="354" actId="22"/>
          <ac:picMkLst>
            <pc:docMk/>
            <pc:sldMk cId="1854619406" sldId="401"/>
            <ac:picMk id="3" creationId="{B05DD7DA-0562-A81F-B8E0-3D8D1DD6EE3F}"/>
          </ac:picMkLst>
        </pc:picChg>
      </pc:sldChg>
      <pc:sldChg chg="addSp modSp new mod">
        <pc:chgData name="ayush goswami" userId="ec69b255b8842689" providerId="LiveId" clId="{C65FCFCD-FD37-408F-9798-475D39C50262}" dt="2026-08-23T04:37:51.957" v="358" actId="14100"/>
        <pc:sldMkLst>
          <pc:docMk/>
          <pc:sldMk cId="1014263491" sldId="402"/>
        </pc:sldMkLst>
        <pc:picChg chg="add mod">
          <ac:chgData name="ayush goswami" userId="ec69b255b8842689" providerId="LiveId" clId="{C65FCFCD-FD37-408F-9798-475D39C50262}" dt="2026-08-23T04:37:51.957" v="358" actId="14100"/>
          <ac:picMkLst>
            <pc:docMk/>
            <pc:sldMk cId="1014263491" sldId="402"/>
            <ac:picMk id="3" creationId="{929DAD48-C6E0-A1AF-1F94-B9C4CF64A83A}"/>
          </ac:picMkLst>
        </pc:picChg>
      </pc:sldChg>
      <pc:sldChg chg="addSp modSp new mod">
        <pc:chgData name="ayush goswami" userId="ec69b255b8842689" providerId="LiveId" clId="{C65FCFCD-FD37-408F-9798-475D39C50262}" dt="2026-08-23T04:38:31.767" v="363" actId="14100"/>
        <pc:sldMkLst>
          <pc:docMk/>
          <pc:sldMk cId="2788309147" sldId="403"/>
        </pc:sldMkLst>
        <pc:picChg chg="add mod">
          <ac:chgData name="ayush goswami" userId="ec69b255b8842689" providerId="LiveId" clId="{C65FCFCD-FD37-408F-9798-475D39C50262}" dt="2026-08-23T04:38:31.767" v="363" actId="14100"/>
          <ac:picMkLst>
            <pc:docMk/>
            <pc:sldMk cId="2788309147" sldId="403"/>
            <ac:picMk id="3" creationId="{2409C4DE-B3E0-53AB-1CF4-AAE78EA9BDF7}"/>
          </ac:picMkLst>
        </pc:picChg>
      </pc:sldChg>
      <pc:sldChg chg="addSp new mod">
        <pc:chgData name="ayush goswami" userId="ec69b255b8842689" providerId="LiveId" clId="{C65FCFCD-FD37-408F-9798-475D39C50262}" dt="2026-08-23T04:39:38.383" v="365" actId="22"/>
        <pc:sldMkLst>
          <pc:docMk/>
          <pc:sldMk cId="652683224" sldId="404"/>
        </pc:sldMkLst>
        <pc:picChg chg="add">
          <ac:chgData name="ayush goswami" userId="ec69b255b8842689" providerId="LiveId" clId="{C65FCFCD-FD37-408F-9798-475D39C50262}" dt="2026-08-23T04:39:38.383" v="365" actId="22"/>
          <ac:picMkLst>
            <pc:docMk/>
            <pc:sldMk cId="652683224" sldId="404"/>
            <ac:picMk id="3" creationId="{1D0C7650-ACDC-809F-458F-D48345674038}"/>
          </ac:picMkLst>
        </pc:picChg>
      </pc:sldChg>
      <pc:sldChg chg="addSp new mod">
        <pc:chgData name="ayush goswami" userId="ec69b255b8842689" providerId="LiveId" clId="{C65FCFCD-FD37-408F-9798-475D39C50262}" dt="2026-08-23T04:40:04.820" v="367" actId="22"/>
        <pc:sldMkLst>
          <pc:docMk/>
          <pc:sldMk cId="2341700109" sldId="405"/>
        </pc:sldMkLst>
        <pc:picChg chg="add">
          <ac:chgData name="ayush goswami" userId="ec69b255b8842689" providerId="LiveId" clId="{C65FCFCD-FD37-408F-9798-475D39C50262}" dt="2026-08-23T04:40:04.820" v="367" actId="22"/>
          <ac:picMkLst>
            <pc:docMk/>
            <pc:sldMk cId="2341700109" sldId="405"/>
            <ac:picMk id="3" creationId="{2186D24B-CF74-C3D1-14F7-2363D1CD1707}"/>
          </ac:picMkLst>
        </pc:picChg>
      </pc:sldChg>
      <pc:sldChg chg="addSp modSp new mod">
        <pc:chgData name="ayush goswami" userId="ec69b255b8842689" providerId="LiveId" clId="{C65FCFCD-FD37-408F-9798-475D39C50262}" dt="2026-08-23T04:41:09.500" v="371" actId="14100"/>
        <pc:sldMkLst>
          <pc:docMk/>
          <pc:sldMk cId="3621573208" sldId="406"/>
        </pc:sldMkLst>
        <pc:picChg chg="add mod">
          <ac:chgData name="ayush goswami" userId="ec69b255b8842689" providerId="LiveId" clId="{C65FCFCD-FD37-408F-9798-475D39C50262}" dt="2026-08-23T04:41:09.500" v="371" actId="14100"/>
          <ac:picMkLst>
            <pc:docMk/>
            <pc:sldMk cId="3621573208" sldId="406"/>
            <ac:picMk id="3" creationId="{6D8C8AF1-3318-1557-9985-CF5189338D8D}"/>
          </ac:picMkLst>
        </pc:pic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23T09:07:09.270"/>
    </inkml:context>
    <inkml:brush xml:id="br0">
      <inkml:brushProperty name="width" value="0.1" units="cm"/>
      <inkml:brushProperty name="height" value="0.1" units="cm"/>
      <inkml:brushProperty name="color" value="#E71224"/>
    </inkml:brush>
  </inkml:definitions>
  <inkml:trace contextRef="#ctx0" brushRef="#br0">75 109 448,'0'0'758,"-12"-12"-667,-36-38-78,47 49-13,0 0 0,-1 0 0,1 0 1,0-1-1,0 1 0,0 0 0,0-1 0,0 1 0,1-1 1,-1 1-1,0-1 0,1 1 0,-1-1 0,1 1 0,-1-1 0,1 0 1,0-1-1,0 2 0,0 0 1,0 0-1,1 1 1,-1-1-1,0 0 1,1 1-1,-1-1 0,1 0 1,-1 1-1,1-1 1,-1 0-1,1 1 1,-1-1-1,1 1 1,0-1-1,-1 1 1,1-1-1,0 1 1,-1-1-1,1 1 0,0 0 1,-1-1-1,2 1 1,3-2-5,0 1 1,0 0 0,0 0-1,0 1 1,11-1 0,-16 1-2,83 0-619,-54 0 269</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23T09:07:57.119"/>
    </inkml:context>
    <inkml:brush xml:id="br0">
      <inkml:brushProperty name="width" value="0.1" units="cm"/>
      <inkml:brushProperty name="height" value="0.1" units="cm"/>
      <inkml:brushProperty name="color" value="#E71224"/>
    </inkml:brush>
  </inkml:definitions>
  <inkml:trace contextRef="#ctx0" brushRef="#br0">1 203 1489,'0'0'16,"173"-168"-705,-120 154 385,-1-7-64</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23T09:07:57.340"/>
    </inkml:context>
    <inkml:brush xml:id="br0">
      <inkml:brushProperty name="width" value="0.1" units="cm"/>
      <inkml:brushProperty name="height" value="0.1" units="cm"/>
      <inkml:brushProperty name="color" value="#E71224"/>
    </inkml:brush>
  </inkml:definitions>
  <inkml:trace contextRef="#ctx0" brushRef="#br0">0 0 2977,'0'0'0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23T09:19:15.648"/>
    </inkml:context>
    <inkml:brush xml:id="br0">
      <inkml:brushProperty name="width" value="0.1" units="cm"/>
      <inkml:brushProperty name="height" value="0.1" units="cm"/>
      <inkml:brushProperty name="color" value="#E71224"/>
    </inkml:brush>
  </inkml:definitions>
  <inkml:trace contextRef="#ctx0" brushRef="#br0">167 145 944,'0'0'1425,"-25"-5"-1385,-76-16 48,75 14 33,23 3 151,0-1-14,3 5-205,-1 0-1,1 0 1,-1 0-1,1 0 1,-1 0 0,1-1-1,0 1 1,-1 0-1,1 0 1,-1-1 0,1 1-1,0 0 1,-1-1-1,1 1 1,0 0 0,0-1-1,-1 1 1,1-1-1,0 1 1,0 0 0,-1-1-1,1 1 1,0-1-1,0 1 1,0-1 0,0 1-1,0 0 1,0-1-1,0 1 1,0-1 0,0 1-1,0-1 1,0 1-1,0-1 1,0 1 0,0-1-1,0 1 1,0 0-1,0-1 1,1 1 0,-1-1-1,0 1 1,0-1-1,1 1 1,-1 0 0,0-1-1,0 1 1,1 0-1,-1-1 1,0 1 0,1 0-1,-1-1 1,1 1-1,-1 0 1,0 0-1,1 0 1,-1-1 0,1 1-1,-1 0 1,1 0-1,-1 0 1,0 0 0,1 0-1,-1 0 1,2 0-1,36-11-153,59 1 287,163 4 0,-184 6-174,988-21 17,-1043 19 675,-21 2-721,0 0-1,0 0 0,0 0 0,0 0 0,0 0 0,0 0 0,1 0 0,-1 0 1,0 0-1,0 0 0,0 0 0,0 0 0,0 0 0,0 0 0,0 0 0,0 0 1,1 0-1,-1 0 0,0 0 0,0 0 0,0 0 0,0 0 0,0 0 0,0 0 1,0 0-1,0 0 0,1 0 0,-1 0 0,0 0 0,0 0 0,0 0 0,0 0 0,0 0 1,0 0-1,0-1 0,0 1 0,0 0 0,0 0 0,0 0 0,0 0 0,0 0 1,1 0-1,-1 0 0,0 0 0,0 0 0,0-1 0,0 1 0,0 0 0,0 0 1,0 0-1,0 0 0,0 0 0,0 0 0,0 0 0,0-1 0,0 1 0,0 0 1,0 0-1,0 0 0,0 0 0,-1 0 0,1 0 0,0 0 0,0 0 0,0 0 0,0-1 1,129-16-3510,-55 5 2137</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23T09:19:16.112"/>
    </inkml:context>
    <inkml:brush xml:id="br0">
      <inkml:brushProperty name="width" value="0.1" units="cm"/>
      <inkml:brushProperty name="height" value="0.1" units="cm"/>
      <inkml:brushProperty name="color" value="#E71224"/>
    </inkml:brush>
  </inkml:definitions>
  <inkml:trace contextRef="#ctx0" brushRef="#br0">139 149 2849,'0'0'2409,"-26"-3"-2152,-87-9 65,961-24 631,-700 24-882,251-55 0,-369 61-64,-5 2-666,0 0-1,0 2 1,0 0 0,1 2-1,-1 1 1,46 7 0,-17 7-929</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23T09:19:16.653"/>
    </inkml:context>
    <inkml:brush xml:id="br0">
      <inkml:brushProperty name="width" value="0.1" units="cm"/>
      <inkml:brushProperty name="height" value="0.1" units="cm"/>
      <inkml:brushProperty name="color" value="#E71224"/>
    </inkml:brush>
  </inkml:definitions>
  <inkml:trace contextRef="#ctx0" brushRef="#br0">110 212 2193,'0'0'2689,"-22"0"-2169,-66 0 1468,305 2-1733,288-5-425,-337-11 164,0-7 0,279-72 0,-187 19 88,-261 74-103,1 0-1,0 0 0,0 0 1,0 0-1,0 0 0,0 0 0,0 0 1,0 0-1,0-1 0,0 1 1,0 0-1,0 0 0,0 0 0,0 0 1,0 0-1,0 0 0,0 0 1,0 0-1,0-1 0,0 1 0,0 0 1,0 0-1,0 0 0,0 0 0,0 0 1,0 0-1,0 0 0,0-1 1,0 1-1,0 0 0,0 0 0,0 0 1,0 0-1,0 0 0,0 0 1,0 0-1,0 0 0,0 0 0,0-1 1,0 1-1,0 0 0,1 0 1,-1 0-1,0 0 0,0 0 0,0 0 1,0 0-1,-10-2-1697,-15 2 161,-7-3-429</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23T09:19:30.939"/>
    </inkml:context>
    <inkml:brush xml:id="br0">
      <inkml:brushProperty name="width" value="0.1" units="cm"/>
      <inkml:brushProperty name="height" value="0.1" units="cm"/>
      <inkml:brushProperty name="color" value="#E71224"/>
    </inkml:brush>
  </inkml:definitions>
  <inkml:trace contextRef="#ctx0" brushRef="#br0">1 1 256,'0'0'0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23T09:19:31.050"/>
    </inkml:context>
    <inkml:brush xml:id="br0">
      <inkml:brushProperty name="width" value="0.1" units="cm"/>
      <inkml:brushProperty name="height" value="0.1" units="cm"/>
      <inkml:brushProperty name="color" value="#E71224"/>
    </inkml:brush>
  </inkml:definitions>
  <inkml:trace contextRef="#ctx0" brushRef="#br0">83 331 128,'-79'-189'64,"76"166"-64,3 2 48,0 6-16,0 3-32,0 1 16,0-1-16,0 3 0,0-6-16,0 7-16,0-7-128</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23T09:29:13.481"/>
    </inkml:context>
    <inkml:brush xml:id="br0">
      <inkml:brushProperty name="width" value="0.1" units="cm"/>
      <inkml:brushProperty name="height" value="0.1" units="cm"/>
      <inkml:brushProperty name="color" value="#E71224"/>
    </inkml:brush>
  </inkml:definitions>
  <inkml:trace contextRef="#ctx0" brushRef="#br0">1 0 0,'7'419'0</inkml:trace>
</inkml:ink>
</file>

<file path=ppt/ink/ink1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2047"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5.68611" units="1/deg"/>
          <inkml:channelProperty channel="T" name="resolution" value="1" units="1/dev"/>
        </inkml:channelProperties>
      </inkml:inkSource>
      <inkml:timestamp xml:id="ts0" timeString="2026-08-23T03:59:14.133"/>
    </inkml:context>
    <inkml:brush xml:id="br0">
      <inkml:brushProperty name="width" value="0.05292" units="cm"/>
      <inkml:brushProperty name="height" value="0.05292" units="cm"/>
      <inkml:brushProperty name="color" value="#FF0000"/>
    </inkml:brush>
  </inkml:definitions>
  <inkml:trace contextRef="#ctx0" brushRef="#br0">4959 4522 79 0,'0'0'19'15,"0"0"-17"-15,0 0 0 16,0 0 8-16,0 0 0 16,0 0-5-16,0 0-3 15,0 0 1-15,-22 0 4 16,22 0 0-16,0 0-4 0,0 0-3 16,0 0 1-16,0 6 0 15,0 18 0-15,11 10 3 16,0 6-4-16,5 12 2 15,1 4 0-15,-3 1-2 16,6 0 1-16,-6-2 0 16,-1-10-1-16,-3-1 0 15,2-7-1-15,-5-9 2 16,-3-7-1-16,2-8 1 16,-6-9-1-16,0-4 0 15,0 0 1-15,0 0 7 16,0-11-2-16,-6-12 1 15,-13-7-4-15,3-12-1 16,-5-11-1-16,-3-5 1 16,8-11 0-16,6 7 0 15,5-1-2-15,5 11 2 16,0 10 7-16,17 8-5 16,8 7-4-16,2 5 0 0,0 7 1 15,0 7-1-15,-3 8-1 16,0 0-1-16,1 1 2 0,-3 20 0 15,-4 5-2-15,-4 6 2 16,-10 0-1-16,-4 4-2 16,0-7-1-16,0 0-1 15,-20-5 3-15,-5-6 2 16,1-8-1 0,-1-4 0-16,3-3 1 0,7-1 1 15,3-2-1 1,6 1 0-16,6-1 4 0,0 5-4 0,0 4 0 31,12-1-1-31,18 7 1 0,8-3 1 16,6-6-1-16,4-1 0 15,-2-5 1-15,5 0-1 16,-6 0 0-16,-4-5-1 16,-2-6-10-16,-6-5-16 15,-6-2-19-15,-5-4-34 16</inkml:trace>
  <inkml:trace contextRef="#ctx0" brushRef="#br0" timeOffset="1">5684 4535 162 0,'0'0'0'0,"0"0"0"0,0 0 11 16,119-96-1-16,-56 62-10 16,6-2 4-16,4 1 2 15,4-1-5-15,0 1-1 16,-8 1 0-16,-4 3-1 16,-14 4-1-16,-13 4-8 15,-13 7-12-15,-15 8 3 0,-7 5-25 16,-3 3 2-16</inkml:trace>
  <inkml:trace contextRef="#ctx0" brushRef="#br0" timeOffset="2">6017 4139 84 0,'0'0'22'15,"0"0"-20"-15,0 0 23 0,0 0-9 16,0 0-11-16,0 0-2 16,2 9 2-16,17 22 4 15,1 7-2-15,5 8-1 16,-4 2-4-16,8 2-2 16,0-2 1-16,-6-4-5 15,4-9 4-15,-4-9-1 16,-4-11-10-16,-3-5 0 15,-8-6-4-15,-1-4-21 0,-5 0-17 16</inkml:trace>
  <inkml:trace contextRef="#ctx0" brushRef="#br0" timeOffset="3">6140 4139 117 0,'0'0'0'0,"0"0"7"16,0 0 3-16,0 0 14 16,128-98-13-16,-86 77-6 15,-1-1 1-15,0 2 0 16,-3 1-6-16,-5-2 4 16,-6 3 1-16,-2 2 2 15,-8 4 1-15,-8 4 6 0,-4 6 11 16,-5 2-2-16,0 0-5 15,0 0-12-15,0 0 15 16,0 6-14-16,0 16-7 16,0 10 0-16,6 10 0 15,16 2 1-15,9 5-1 16,6 1 1-16,5 2-1 0,0 0 0 16,-2-2 0-1,-2-2 1-15,-9-4-1 16,-2-6-6-16,-14-4 4 15,-9-6-2-15,-4-3 2 16,0-6 2-16,-23-2 0 16,-7-9-1-16,-8-4 1 15,-2-4 0-15,0 0 0 16,5-11-19-16,6-8 15 16,6 1-18-16,15-2-5 0,8-2-13 15,0-2-2 1,4-3-18-16</inkml:trace>
  <inkml:trace contextRef="#ctx0" brushRef="#br0" timeOffset="4">7223 3920 173 0,'0'0'1'0,"0"0"-1"0,0 0 18 0,0 0-8 15,0 0-10-15,0 0 0 16,115-54 1-16,-63 28-1 15,2 0 0-15,-6 1 0 16,-3 2 0-16,-5 5-4 0,-9 4-7 16,-4 6-6-16,-10 2-7 15,-9 6-18-15,-8 0-18 16</inkml:trace>
  <inkml:trace contextRef="#ctx0" brushRef="#br0" timeOffset="5">7243 4026 116 0,'0'0'0'15,"0"0"0"-15,0 0 17 16,0 0-7-16,0 0-6 0,0 0-3 15,147-42-1-15,-109 22 0 16,1-2 0-16,-2 6 0 16,-4-1-15-16,-4-4-10 0,-7 6-14 15</inkml:trace>
  <inkml:trace contextRef="#ctx0" brushRef="#br0" timeOffset="6">7658 3481 104 0,'0'0'0'15,"0"0"0"-15,0 0 3 16,0 0 0-16,0 0-3 15,0 0 0-15,142-30 0 0,-105 30 0 16,2 6 0-16,-6 16 0 16,-6 0 0-16,-7 11 0 15,-11 4-1-15,-9 5 1 16,0 4 0-16,-9-2-4 16,-15-1 2-16,-3-10 2 15,4-2 4-15,3-5-1 16,7-6 6-16,7-9 0 15,3 0-5-15,3-1-3 16,3-4 3-16,18-2 3 16,6-4-4-16,2 0 0 0,4 0-2 15,1-14-1-15,4-4-1 16,-2-4-7-16,-1-2-8 16,1 0-8-16,-3-6-5 15,1-4-16-15</inkml:trace>
  <inkml:trace contextRef="#ctx0" brushRef="#br0" timeOffset="7">8502 3338 111 0,'0'0'15'16,"0"0"-5"-16,0 0 17 0,0 0-10 15,0 0-3-15,-2-104-1 16,-7 90-5-1,1-2 2-15,-4 8 11 16,1 0-11-16,-3 2-7 0,-3 4 11 16,-6 2-9-16,0 0 1 15,2 0-5-15,-2 12-1 16,3 6 0-16,3 4 0 16,5-2 0-16,3 2 0 0,9 2 0 15,0 1-1-15,0 0 1 16,13 1-1-1,12-2 1-15,4 1 0 0,11-2-1 16,3 0 0-16,1-3 1 16,5-4 0-16,-2-4-3 15,4 9-1-15,-1-7-2 16,-11 5 1 0,-1 1 1-16,-11 2 0 15,-2 4 3-15,-12 1 0 0,-11-2 0 16,-2 0 1-16,0-6 0 15,-9 2 0-15,-18-6 1 16,-2-2-1-16,-2-5 1 16,-4-7-1-16,-1-1-2 15,-2 0-8-15,2-7-2 16,5-22 2-16,-3-12 3 16,1-9-1-16,4-9 2 15,5 1 1-15,6 5 5 16,9 8 0-16,7 5 1 0,2 2 13 15,0 3-2-15,15-2-8 16,4 5-3-16,-2 3 28 0,-1 3-18 16,-3 0 2-1,-5 9-5 1,-4 0-2-16,-4 3-3 0,0 4-3 16,0 1-18-16,-6 8 16 15,-15 1-53-15,-6 0-9 16,-9 3-46-16</inkml:trace>
  <inkml:trace contextRef="#ctx0" brushRef="#br0" timeOffset="8">5707 5978 52 0,'0'0'127'16,"0"0"-124"-16,0 0-3 15,0 0 15-15,0 0-4 16,0 0-11-16,-23 3 0 15,23 4 0-15,0 7-2 16,4 13 0-16,23 23 1 16,1 11 2-16,8 9-1 15,4 2 0-15,2 5 0 0,-3-5 0 16,1-9-18 0,-1-2 16-16,-7-17-5 0,-8-15 3 15,-1-10-18 1,-10-13 19-16,-7-6-37 15,-4-12-23-15</inkml:trace>
  <inkml:trace contextRef="#ctx0" brushRef="#br0" timeOffset="9">6274 6154 159 0,'0'0'14'16,"0"0"-14"-16,136-100 0 15,-76 60 1-15,4-1-1 16,3-1 0-16,-3 4-2 16,-6 2 2-16,-10 7-6 0,-13 2-6 15,-8 7-8 1,-14 6-20-16,-13 4-31 15</inkml:trace>
  <inkml:trace contextRef="#ctx0" brushRef="#br0" timeOffset="10">6521 5718 114 0,'0'0'34'16,"0"0"-34"-16,0 0 2 0,0 0 2 15,0 0 5-15,0 0-9 16,40 3 1-16,-11 29 5 16,2 13 0-16,3 12-4 15,-3 1-2-15,-2 7 1 16,-2-4 0-16,2-3-1 16,0-7-2-16,-2-11-6 0,0-8-6 0,-2-16-36 31,-4-14 50-31,-5-2-49 15</inkml:trace>
  <inkml:trace contextRef="#ctx0" brushRef="#br0" timeOffset="11">7212 5423 106 0,'0'0'1'0,"0"0"7"15,0 0 14-15,0 0-1 0,0 0-10 16,0 0-3 0,4-97 6-16,-11 97-11 0,-6 6-2 15,0 21-1-15,4 6-1 16,5 7 1-1,4-8 0-15,0-6-2 16,0-2 0-16,17-4 2 0,12 0 0 16,4 0 0-16,6 4-1 15,1-4 1-15,-3 1 0 16,-1-3 0-16,-3 0 0 0,-6-2-1 16,-2 0 1-16,-7-5 0 15,-5 2 0-15,-4-2 0 16,-9 0 0-16,0 3 0 15,0-2 0-15,-9 1 0 16,-14-4 0-16,-4-5 0 16,2-4-9-16,-7 0-5 15,6-7-8-15,-3-12-30 16,6-7-34-16</inkml:trace>
  <inkml:trace contextRef="#ctx0" brushRef="#br0" timeOffset="12">7780 5304 195 0,'0'0'0'0,"0"0"0"0,0 0 5 16,158-93-3-16,-109 71-2 16,0 0 0-16,-9 4-2 15,1 4-4-15,-13 2 0 16,-8 11-6-16,-6 1-9 0,-12 0-23 16,-2 14-3-1</inkml:trace>
  <inkml:trace contextRef="#ctx0" brushRef="#br0" timeOffset="13">7849 5518 141 0,'0'0'32'0,"0"0"-31"0,0 0 8 15,0 0 5-15,0 0-13 16,133-65 0-16,-95 42-1 15,3-1 0-15,-6-2 0 16,-1 6-2-16,-5 4-10 16,-7 1-13-16,-2 2-23 15,-2-3-23-15</inkml:trace>
  <inkml:trace contextRef="#ctx0" brushRef="#br0" timeOffset="14">8362 5025 137 0,'0'0'1'0,"0"0"0"16,0 0 14-16,129-56-11 15,-89 56-4-15,-7 0 1 16,-2 12-1-16,-4 20 0 16,-14 6 0-16,-5 3 1 15,-8 3 0-15,0-2 0 0,-3-11-1 16,-8-9 4-16,2-11 14 15,5-5-2-15,4-6-9 16,0 0-3-16,10-9-1 16,19-13-3-16,5-9-6 15,6 2-10 1,-2-2-10-16,0-3-13 0,-3 5-19 16,1-3 7-16</inkml:trace>
  <inkml:trace contextRef="#ctx0" brushRef="#br0" timeOffset="15">8957 4903 21 0,'0'0'21'0,"0"0"13"0,0 0 0 16,0 0 1-16,-9-106-4 16,-9 95-9-16,2 5 18 15,-2 2-3-15,2 4-7 16,1 0-5-16,1 0-3 0,-1 0-22 16,6 16 6-16,2 1-3 0,7 5-3 15,0-2-1 1,5-3-1-16,17 0-1 15,7 2 1 1,4 2-3-16,3 2 3 0,-5 4-3 16,5-1-1-16,-2 7 5 0,-5-4-2 15,-6 0 2 1,0 2 0-16,-7-3 1 0,-1-3 0 16,-3-6 0-1,-3-3 0-15,-7-7 0 16,-2-1 1-16,0-2 0 15,-5-5-1-15,-24 6 0 16,-6-6-6-16,-10-1-29 16,3 0 1-16,-1-20 9 15,3-12 13-15,11-2 9 16,2-6 3-16,16 1 0 16,3 3 4-16,8 5 12 0,0-3 9 15,0 2 4-15,15-4 5 16,5 0 8-16,-5 4 10 15,4 0-4-15,-1 5-1 16,-5-1-21-16,0 8-3 16,-6 2-9-16,0 6-7 15,-7 4-1-15,0 2-6 16,0 4-38-16,-19 2-63 16,4 0-9-16,-9 8 23 0,1 12-7 15,-4-2-47 1</inkml:trace>
  <inkml:trace contextRef="#ctx0" brushRef="#br0" timeOffset="16">6773 7307 100 0,'0'0'83'0,"0"0"-83"0,0 0 0 16,0 0 15-16,0 0 0 15,0 0-4-15,0 0-1 16,-42-49-2-16,42 49-6 16,0 0-2-16,0 0 0 15,15 21-3-15,14 21 3 16,9 12 1-16,-1 16-1 16,2 1 0-16,-1-4-1 15,-3-6-13-15,-4-6 3 16,-2-11 1-16,-6-11-2 15,-10-6-5-15,-1-3-2 16,-12-17-32-16,0 0 19 0</inkml:trace>
  <inkml:trace contextRef="#ctx0" brushRef="#br0" timeOffset="17">6481 7646 177 0,'0'0'0'16,"0"0"-3"-16,0 0 3 0,0 0 14 16,0 0-6-16,161-99-7 15,-97 68 1-15,5-2-2 16,-2 7 0-16,-3 2 0 15,-1 6-10-15,-10 4-27 16,-5-1-37-16</inkml:trace>
  <inkml:trace contextRef="#ctx0" brushRef="#br0" timeOffset="18">7207 7483 111 0,'0'0'43'16,"0"0"-43"-16,0 0 0 15,116-31 11-15,-62 7 3 0,3-9-12 16,3-1-2-16,1-3 0 16,-8-2 0-1,-1 3-2-15,-12 4-23 0,-9 7-34 16,-18 5-22-1</inkml:trace>
  <inkml:trace contextRef="#ctx0" brushRef="#br0" timeOffset="19">7533 7113 146 0,'0'0'1'0,"0"0"1"15,0 0-2-15,0 0 13 16,0 0-11-16,0 0 9 16,62 40-8-16,-33 4 3 15,-3 6 0-15,3 0-4 16,0-5-1-16,0-2 0 16,-2-9-1-16,4-4-2 15,-6-13-5-15,-2-11-1 16,-2-6-1-16,0-9-6 15,-1-23-19-15,-1-13-8 16,-11-3 3-16</inkml:trace>
  <inkml:trace contextRef="#ctx0" brushRef="#br0" timeOffset="20">7922 6966 78 0,'0'0'22'16,"0"0"-9"-16,0 0 21 15,0 0-5-15,0 0-18 0,0 0 2 16,38 6-8-16,-11 21 2 15,2 6-1-15,2 7-3 16,2 1-1-16,-4-1-2 16,-2 1 0-16,-2 0 0 15,-5-7-2-15,-5-6-15 16,-10-10-16-16,-5-5 22 16,0-10-25-16,-2-3-10 15,-18 0-17-15</inkml:trace>
  <inkml:trace contextRef="#ctx0" brushRef="#br0" timeOffset="21">8057 7153 70 0,'0'0'21'16,"0"0"-3"-16,0 0 2 15,19-117-5-15,12 92-8 16,3-2-4-16,6 2-2 0,0-4 0 16,0 5 0-16,5 2-1 15,-5-1 0-15,-5 2 0 16,-3 3 0-16,-8 2-3 15,-9 3-11-15,-7 2-5 16,-8 4 2-16,0-2-2 16,-5 3 14-16,-13-5 5 15,0 5 8-15,5 1 9 0,2-4 0 16,2 8 3-16,2-5-10 16,3-3 2-1,4 1 6-15,0 2-10 16,0-2-4-16,0 3 2 0,0 3-2 15,0 2-1 1,2 0 0-16,9 0-1 0,7 21 5 16,7 19 3-1,4 8-10-15,2 13 12 0,4 1-5 16,5-6-7-16,-2-2 0 16,-2-8 0-16,0-8-1 15,-5-7-1-15,-6-12-17 16,-6-8-22-16,2-11 34 0,-13 0-62 15,1-21-40-15</inkml:trace>
  <inkml:trace contextRef="#ctx0" brushRef="#br0" timeOffset="22">8805 6663 197 0,'0'0'0'0,"0"0"0"0,0 0 7 15,0 0 6-15,145-100-10 16,-94 72-3-16,0 0 0 16,5 2 0-16,-3 4 0 15,-4 2 0-15,-11 6-22 16,-11 3 20-16,-11 6-31 15,-5 5-33-15,-11 0-23 16</inkml:trace>
  <inkml:trace contextRef="#ctx0" brushRef="#br0" timeOffset="23">8967 6825 142 0,'0'0'15'0,"0"0"-8"16,0 0-5-16,116-22 12 16,-69-2-8-16,2-2-3 15,-2-4-1-15,-3-2-2 16,-2 0 0-16,-5 1 0 0,-6-2-7 16,-9 3-27-16,-8 1-39 15</inkml:trace>
  <inkml:trace contextRef="#ctx0" brushRef="#br0" timeOffset="24">9426 6260 162 0,'0'0'0'0,"0"0"0"0,0 0 1 15,123-54 8-15,-74 54-9 16,-2 0 1-1,0 5-1-15,-16 22 0 16,-6 7 0-16,-21 16-1 16,-4 2-10-16,0-4 10 15,-16-11-26-15,-1-11 27 0,-1-10 25 16,11-6-7-16,5-6-8 16,2-4 3-16,4 0-5 15,25 0-2-15,11-21-2 16,5-1-4-16,1-8 0 0,2-2-15 15,-4-4-7-15,-4-2-9 16,0-1-7 0,-8 2 1-16,-3 1-15 0</inkml:trace>
  <inkml:trace contextRef="#ctx0" brushRef="#br0" timeOffset="25">10195 5966 66 0,'0'0'45'16,"0"0"-29"-16,0 0 25 15,0 0-9-15,0 0-18 16,-25-107 30-16,15 95-11 16,-4 1-2-16,1 10-1 15,-2 1-5-15,-1 0-10 16,3 0-12-16,-1 22-3 16,3 7-2-16,7 7 0 15,-2-1 1-15,6 3-4 0,0-4-2 16,8-3-3-16,13-1 8 15,6-4 1 1,9 0 0-16,4-1 1 16,-2-4-15-16,4 1 4 15,-3 0 2-15,-8-4-2 16,4 2 7-16,-8-2 3 0,-5-2 1 16,-2 2 0-1,-2-4 0-15,-7-3 0 0,-4 2 1 16,-5-1-1-1,-2 1 1-15,0-1 1 0,-13 0 0 16,-14-3-2-16,-4 0-1 16,-7-5-17-16,-3-4-16 15,2 0 4-15,-1-13 17 16,-3-19 8-16,3-10-2 16,5-5-6-16,8 0 2 15,12 6 9-15,9-1 2 16,6 11 4-16,0 5 8 15,0-5 11-15,12 2 4 0,13-4 0 16,-1 0-2 0,2-6-1-16,1 5 0 0,-2 1-2 15,-8-3-5-15,-5 7-2 16,-8 1-6-16,-4 12-7 16,0 6 0-16,0 4-2 0,-18 6-21 15,-6 0-20-15,-9 0-5 16,-3 20 2-1,0 2-23-15,-2 0-8 16</inkml:trace>
  <inkml:trace contextRef="#ctx0" brushRef="#br0" timeOffset="26">8364 8974 236 0,'0'0'0'15,"0"0"-31"-15,0 0 31 16,0 0 11-16,0 0-11 16,0 0 0-16,55 108 1 15,-19-62 1-15,0-2-2 16,-3 6 0-16,-2-6-6 15,-6-3-10-15,-5 1-15 16,-9-10-23-16,-6-7-18 16</inkml:trace>
  <inkml:trace contextRef="#ctx0" brushRef="#br0" timeOffset="27">8458 9169 68 0,'0'0'81'16,"0"0"-81"-16,0 0 0 15,153-77 5-15,-104 48 4 16,7 1-5-16,-3 3-3 0,-6 0-1 16,-6 6-1-16,-12 0-17 15,-10 3-24 1,-10 3-1-16,-9 0-12 0</inkml:trace>
  <inkml:trace contextRef="#ctx0" brushRef="#br0" timeOffset="28">8834 8849 75 0,'0'0'25'0,"0"0"-5"15,0 0 4-15,0 0-6 16,0 0-7-16,0 0-6 0,-47-30-2 16,49 30-3-16,20 0 2 15,7 24 3-15,5 14-2 16,1 7 4-16,1 12-2 15,0 3-4-15,0 9-1 16,-5-5 0-16,-2-2-12 16,2-10-12-16,-2-12-7 15,-5-14-4-15,-8-18-14 0,-7-8 12 16</inkml:trace>
  <inkml:trace contextRef="#ctx0" brushRef="#br0" timeOffset="29">9139 8861 153 0,'0'0'10'0,"0"0"-10"16,0 0 15-16,115-56 0 0,-63 30-10 15,4-2-2-15,4-6-3 16,9-5 1-16,0 2-1 15,-2-3 0-15,-10 7-8 16,-9 5-21-16,-15 0-30 16,-15 9-34-16</inkml:trace>
  <inkml:trace contextRef="#ctx0" brushRef="#br0" timeOffset="30">9513 8450 134 0,'0'0'26'0,"0"0"-20"16,0 0 11-16,0 0 1 0,0 0-13 16,0 0-5-16,25-8 0 15,4 20 1-15,2 24-1 16,5 12 2-16,-3 10 0 16,1 9 0-16,-1 2 0 15,-2-4-1-15,-2-7-1 16,0-12 0-16,0-12-7 15,-4-14 2-15,0-12-7 16,-4-8-14-16,-1 0-25 16,-2-26-14-16</inkml:trace>
  <inkml:trace contextRef="#ctx0" brushRef="#br0" timeOffset="31">9983 8289 148 0,'0'0'14'0,"0"0"-6"0,0 0 20 16,0 0 4-16,0 0-19 16,0 0-13-16,0-36 2 15,23 65 3-15,8 13 3 16,7 8-5-16,7 6-2 16,-1 4-1-16,0-6 0 0,-3-5 0 15,-10-11-3-15,-4-12 0 16,-10-11 0-16,-5-6-13 15,-8-8-12-15,-4-1 0 16,0-4 1-16,-4-20-38 16</inkml:trace>
  <inkml:trace contextRef="#ctx0" brushRef="#br0" timeOffset="32">9690 8268 201 0,'0'0'0'15,"0"0"-2"-15,0 0 2 16,0 0 16-16,131-71-13 0,-71 46-1 16,5-6-1-16,-5 3-1 15,4 0 0-15,-1 2 0 16,-7 3-3-16,-6 8-33 0,-3-1-54 15</inkml:trace>
  <inkml:trace contextRef="#ctx0" brushRef="#br0" timeOffset="33">10550 8007 196 0,'0'0'2'31,"0"0"-1"-31,0 0 26 0,0 0 0 16,115-44-24-16,-63 19-1 16,3 1-2-16,-4 3 0 15,-4 0 0-15,-5 3-1 16,-5 11-9-16,-14 3-20 15,-4 4-4-15,-17 0-28 16,-2 0-30-16</inkml:trace>
  <inkml:trace contextRef="#ctx0" brushRef="#br0" timeOffset="34">10688 8168 161 0,'0'0'44'0,"0"0"-44"16,0 0 0-16,0 0 7 16,0 0-4-16,0 0-1 15,126-99-2-15,-92 79 0 16,3-4 0-16,0 0-2 16,1-2-9-16,-5 0-15 15,2-1-15-15,-10 4-33 16</inkml:trace>
  <inkml:trace contextRef="#ctx0" brushRef="#br0" timeOffset="35">11118 7682 84 0,'0'0'94'0,"0"0"-94"15,0 0 0-15,0 0 5 16,0 0-3-16,0 0-2 15,122-52 0-15,-99 64-1 16,-4 14 1-16,-7 12 0 16,-8 10-1-16,-4 8 0 15,0-2-3-15,-2-8-4 16,-16-12 8-16,5-15 11 0,6-10 13 16,4-6 1-16,3-3-7 15,0 0-3-15,23-10-5 16,12-12-7-16,6-4-3 15,5-5 0-15,2 3-3 16,-2-2-17-16,-1-4-8 16,-1-3 6-16,-8 6 6 0,-1-7 5 15,-6-1 9 1,-8-3 2-16,-9-2 0 0,-2 5 0 16,-6-2 5-16,-4 10 7 15,0 3 2 1,0 3-1-16,0 7 14 0,-8 6-7 15,-6 2 0 1,-7 6 5-16,4 4-6 0,-1 0-4 16,5 0-4-1,2 0-4-15,2 8 0 0,6 3-4 16,1-4-2-16,2 7 2 16,0 2-1-16,5 8-1 15,15 2-1-15,7 5 1 16,4 2-2-16,7 2 1 0,-1 1 0 15,6-2-7 1,-5 2-20-16,0-3 1 0,-7-6 9 16,-7 0 5-16,-1-6 4 0,-10-7 8 31,-9-3 0-31,1-7 0 16,-5-4 0-16,0 0 1 0,-11 0 1 0,-23 0-2 15,-5-13-7 1,-13 5-26-1,-4 0-5-15,0-5 18 16,8 1 16-16,7-5 4 0,15-2 4 16,8 0 8-16,12-5 1 15,6-8-2-15,0-9-4 16,6 0-4-16,14-5 2 0,2-7-3 16,-2 1 4-1,-1 2 0-15,-4 6 5 16,-1 7 1-16,-4 4 5 15,-3 9 5-15,-3 7 0 16,-4 5-5-16,0 5 0 16,-17 3-9-16,-12 4-8 15,-10 0-10-15,8 8-17 0,-4 7-6 16,3 6-1-16,9-1-21 16,-2-3-8-16,9-6-59 15</inkml:trace>
  <inkml:trace contextRef="#ctx0" brushRef="#br0" timeOffset="36">9569 10382 264 0,'0'0'0'15,"0"0"-3"-15,0 0 3 0,0 0 28 16,0 0-15-16,0 0-13 16,11 17 0-16,27 31 1 15,5 12 3-15,-3 8-4 16,-1 6 1-16,-7-7-2 15,-3 1-1-15,-7-8-11 16,-4-4-12-16,-7-10-16 16,-7-14 3-16,-4-16-8 0,0-13-18 15,-6-3 9-15</inkml:trace>
  <inkml:trace contextRef="#ctx0" brushRef="#br0" timeOffset="37">9500 10435 92 0,'0'0'69'0,"0"0"-68"15,0 0 3-15,113 14 14 0,-67 6 3 16,6 6 1-16,2 4-16 16,0-2 25-16,-8 2-19 15,-5-4 2-15,-12-7-7 16,-8-5-4-16,-7-5-3 15,-5-9 0-15,-5 0 1 16,-2-5 2-16,-2-23-1 16,3-12-1-16,-3-7-1 15,0-5 0-15,0-8-3 16,0 0 0-16,0 6-2 0,0 10 4 16,0 9 0-16,11 16 1 15,2 8 0-15,3 11 0 16,2 0 1-1,6 29-1-15,10 17 2 16,1 8 0-16,-1 10 0 16,1 4-2-16,-4-1 2 15,0-1-2-15,2-7-11 0,0-9 3 16,-2-19-8-16,0-11-23 16,-2-20 1-16,-5 0-29 15,-6-22-42 1</inkml:trace>
  <inkml:trace contextRef="#ctx0" brushRef="#br0" timeOffset="38">10490 10355 36 0,'0'0'217'16,"0"0"-217"-16,0 0 0 0,0 0 1 15,117-102 18-15,-61 61-12 16,10-4-6-16,9-5-1 0,0 1 0 31,-1 7 0-31,-9 4-29 16,-10 12-22-16,-15 4 9 15,-15 8-20-15</inkml:trace>
  <inkml:trace contextRef="#ctx0" brushRef="#br0" timeOffset="39">10783 9843 89 0,'0'0'49'16,"0"0"-49"-16,0 0 0 15,0 0 7-15,0 0 4 16,0 0-4-16,106 97-2 16,-67-43 6-16,1 2 1 15,0 8-12-15,-9 3 6 0,-2-8-4 16,-4-5-2-16,-5-7-3 15,1-14-9-15,-4-14-29 16,1-17 41-16,-5-2-56 16,3-24-19-16</inkml:trace>
  <inkml:trace contextRef="#ctx0" brushRef="#br0" timeOffset="40">11247 9647 169 0,'0'0'14'16,"0"0"-5"-16,0 0 11 16,0 0 36-16,0 0-37 15,0 0-16-15,4-8-2 16,8 38 1-16,7 13 12 16,4 7-14-16,1 6 8 0,10-2-2 15,-3-2-5 1,11-13 1-16,3-1 0 0,-1-11 13 15,1-11 3 1,-3-9-18-16,0-7 8 16,-1 0 4-16,-6-23-6 0,-3-11 1 15,-10-10-3-15,-7-6 4 16,-8 0 5-16,-7-4-13 16,0-5 10-16,-29 4-1 15,-7 5-6-15,-8 9-2 16,-1 9 0-16,3 5 18 15,-2 12 44-15,-1 5-40 0,-7 6 11 16,-1 4 2 0,-2 0-36-16,-1 16-6 0,6 9-4 15,10 0-34-15,11-1 14 16,12-8-6-16,15-1-39 16,2-8 44-16,0-6-36 15,33-1 23 1,16 0-1-16,13 0-22 15,3-13-22-15</inkml:trace>
  <inkml:trace contextRef="#ctx0" brushRef="#br0" timeOffset="41">12123 9306 187 0,'0'0'11'0,"0"0"-4"16,0 0 55-16,0 0-34 0,0 0 5 16,0 0-31-1,89-76 4-15,-43 50 0 0,6 2-3 16,4-2-1-16,-10-2-2 0,3-1 1 15,-9 7-1 1,-6 3 0-16,-12 6-14 16,-9 8-21-16,-4 2-19 15,-9 3-13-15,0 0-19 16</inkml:trace>
  <inkml:trace contextRef="#ctx0" brushRef="#br0" timeOffset="42">12194 9350 202 0,'0'0'10'0,"0"0"-10"16,0 0 24-16,0 0 1 0,0 0-23 15,0 0-1-15,135-44-1 16,-96 28-14-16,-1 0-9 15,-7-4-37 1,-2-2-56-16</inkml:trace>
  <inkml:trace contextRef="#ctx0" brushRef="#br0" timeOffset="43">12588 8925 170 0,'0'0'18'16,"0"0"-13"0,0 0-4-16,121-30 17 0,-84 30-15 15,-3 12-1-15,-5 16-2 16,-12 11 0 0,-7 5 0-16,-10 4 0 0,0-1 0 15,-3-9 0 1,-13-9 1-16,8-15 13 15,6-9 24-15,2-5-18 0,0 0-8 16,8-5-4 0,19-17-7-16,11-10-1 0,5-1-6 15,-1-5-25-15,4-2-20 16,-1-1 4-16,-5-4-20 16,1 1-18-16</inkml:trace>
  <inkml:trace contextRef="#ctx0" brushRef="#br0" timeOffset="44">13279 8596 141 0,'0'0'34'16,"0"0"-17"-16,0 0 37 15,0 0-1-15,0 0-15 16,0 0 7-16,-134-74-9 0,112 74-26 16,4 0-10-16,2 16 0 15,8 6-1-15,6 6 1 16,2 2 1-16,0 1 0 15,6 2-2-15,25 0 2 16,11-1 0-16,10 2-1 16,4 0 0-16,2-2-8 15,-10-3 8-15,-7-2-27 16,-10-1-3-16,-11 2 9 16,-14 4 12-16,-6 3 0 15,0 1-6-15,-17-8-2 0,-14-10 11 16,-5-8 6-16,0-10-1 15,0 0 2-15,1-12-1 16,1-21 0-16,7-6 4 16,3-10 17-16,11-3-10 15,8 0-3-15,5 2 15 16,0 0 6-16,7 0 4 16,13 2-33-16,0-1 17 15,-2 5-15-15,2 6-1 16,-11 4 1-16,2 11-2 0,-11 4 0 15,0 2-4 1,0 10-38-16,-17-1-50 0,-6 6 36 16,-4 2-24-16,-4 0-82 15</inkml:trace>
  <inkml:trace contextRef="#ctx0" brushRef="#br0" timeOffset="45">10603 11869 193 0,'0'0'39'16,"0"0"-39"-16,0 0 0 0,0 0 6 0,0 0-4 31,0 0-2-31,0 0 0 0,-7 139 1 16,30-91-1-16,-4 4 0 15,8 6 0-15,-4-2-1 0,-3-4-18 16,-1-6 5 0,-7 2 10-16,-8-8-23 15,1-9 23-15,-5-17-82 16,0-14 9-16</inkml:trace>
  <inkml:trace contextRef="#ctx0" brushRef="#br0" timeOffset="46">10438 12049 123 0,'0'0'59'0,"0"0"-59"16,0 0 0-16,100-123 12 15,-57 88 2-15,3-3-9 16,4 10 1-16,-8 6-6 16,-3 8-5-16,-9 8-15 15,-8 6-10-15,-9 0-22 16,-8 18-12-16</inkml:trace>
  <inkml:trace contextRef="#ctx0" brushRef="#br0" timeOffset="47">10605 12172 152 0,'0'0'7'15,"0"0"-7"-15,0 0 4 0,0 0 7 16,0 0-5-16,130-94-3 16,-82 62 4-16,6 5-2 15,-8 3 0-15,-3 10-5 16,-14 5-1-1,-9 9-18-15,-13 0-9 16,-7 25-16-16,-10 15-26 16</inkml:trace>
  <inkml:trace contextRef="#ctx0" brushRef="#br0" timeOffset="48">10692 12339 117 0,'0'0'0'0,"0"0"-2"16,131-65 2-16,-73 38-1 0,-2 2-4 16,-4-3-21-16,-8 0-40 15</inkml:trace>
  <inkml:trace contextRef="#ctx0" brushRef="#br0" timeOffset="49">11160 11997 190 0,'0'0'9'0,"0"0"-9"0,151-82 0 15,-77 39 3-15,6-4-2 16,-2-2-1-16,-5-2 0 0,-10 10-4 0,-14 5-27 16,-18 8-43-1,-13 4-20-15</inkml:trace>
  <inkml:trace contextRef="#ctx0" brushRef="#br0" timeOffset="50">11429 11590 121 0,'0'0'39'0,"0"0"-36"15,0 0-3-15,0 0 9 0,0 0-4 16,139 47-2-1,-99-13 2-15,-3 2-2 16,-1 11-3-16,-9 2-5 16,-2-1-16-16,-5-6-21 15,-3-14 21-15,-1-16-28 16</inkml:trace>
  <inkml:trace contextRef="#ctx0" brushRef="#br0" timeOffset="51">11870 11364 191 0,'0'0'7'16,"0"0"-7"-16,0 0 25 16,0 0 12-16,0 0-22 15,101 108-3-15,-72-68-5 16,-2-1-6-16,-5 0 0 0,-8-9-1 15,-4-10 0 1,-3-12 0-16,-1-8 0 0,4 0 0 16,1-11 0-1,3-18 0-15,1-7-1 0,3-2 0 16,-1 1 0-16,8 12-1 16,-3 9 0-16,-4 11 1 15,-2 5 0-15,-1 0-1 16,-1 17 2-16,-3 5-1 15,5 0-4-15,-8-4 0 16,1-5 3-16,-5-10 2 0,-2-3 0 16,6 0 5-1,-4 0 11-15,-2-20-4 0,-2-9-4 16,0 0-4-16,0-9-3 16,0-9-1-16,-8 1 0 15,-13-4-3-15,3 2-12 16,1 4-16-1,1 8-3-15,7 12-2 16,3 8-9-16,-1 11-38 0</inkml:trace>
  <inkml:trace contextRef="#ctx0" brushRef="#br0" timeOffset="52">12586 10981 172 0,'0'0'89'15,"0"0"-86"-15,134-87 8 0,-81 53 24 16,-6 4-26-16,2 1-9 0,-9 8-3 16,-11 7-30-1,-4 12-18-15,-17 2-5 16,-8 10-32-16</inkml:trace>
  <inkml:trace contextRef="#ctx0" brushRef="#br0" timeOffset="53">12788 11118 219 0,'0'0'0'0,"0"0"-3"16,0 0 3-1,141-121 4-15,-95 82-4 16,0-1 0-16,0 0-6 16,-8 2-35-16,-10 4-41 0</inkml:trace>
  <inkml:trace contextRef="#ctx0" brushRef="#br0" timeOffset="54">13339 10537 157 0,'0'0'0'16,"0"0"0"-16,114-4 10 0,-74 4 6 16,-9 24-9-1,-7 11-5-15,-13 9 1 0,-6 6-3 16,-5-2 0-16,0-12-3 16,0-10 3-16,0-16 1 15,3-10 2-15,23-10 4 16,10-20-2-16,10-16-5 15,6-8-1-15,-2 1-9 16,2-7-10-16,-8 6-3 16,-3-6-4-16,-10 3 7 15,-8-4 14-15,-8 7 6 0,-9 2 1 16,-6 12 6 0,0 15 3-16,0 15 22 0,-24 10-12 15,-8 3-3-15,1 26 3 16,0 10 1-1,5-3-10-15,10-4 3 16,14-4 8-16,2-9-1 0,9 2-7 16,26 0-3-16,12-4-5 15,11-3 1-15,3 2-5 16,1-2-1-16,-8 0-1 16,-6 0 0-16,-10 3 0 15,-14 4 1-15,-5 3-1 0,-17 8 0 16,-2 3 0-16,-12 1 1 15,-14-1-1-15,-15-10 0 16,2-7-3-16,-1-18-1 16,6 0 4-16,5-28 1 15,13-18 0-15,8-12 2 16,8-7 0-16,0-3 5 0,4-2 15 31,21-2 7-31,-4 1-7 0,2 5 10 16,-5 9-11-1,-5 2-15-15,-1 21-6 0,-10 4-1 16,-2 12 0-16,0 6-19 16,-14 8-16-16,-13 4-18 15,-10 0-15-15,1 3-9 16,-8 11-6-16,-1 9-70 0</inkml:trace>
  <inkml:trace contextRef="#ctx0" brushRef="#br0" timeOffset="55">11824 13425 108 0,'0'0'2'0,"0"0"-2"0,0 0 0 0,0 0 13 0,0 0-3 16,0 0-6 0,-23-78 6-16,23 64 3 15,0 2 1-15,0 0-4 0,0 5 3 16,0 2-2-16,0 5-3 15,0 0-4-15,0 5-4 16,16 32 4-16,8 19 18 0,8 8-17 16,2 6-5-1,10-3 1-15,-4-10-2 0,0-7-1 16,-6-1-13 0,-7-12 7-16,-4-8-8 15,-7-7-1-15,-16-8-4 16,0-4-5-16,0-10-11 15,-24 0-44-15</inkml:trace>
  <inkml:trace contextRef="#ctx0" brushRef="#br0" timeOffset="56">11394 13658 205 0,'0'0'1'16,"0"0"0"-16,0 0-1 0,129-111 29 16,-55 69-11-16,8-8-15 15,7 0-3-15,2-4 2 16,3 8-5-16,-9 10-15 0,-12 6-37 31,-15 9-52-31</inkml:trace>
  <inkml:trace contextRef="#ctx0" brushRef="#br0" timeOffset="57">12202 13461 194 0,'0'0'0'16,"0"0"0"-16,114-70 2 15,-49 26 6-15,4-6-7 16,5 0 0-16,-1-3-1 16,-4 3 0-16,-9 6-7 15,-8 0-12-15,-15 4-34 16,-16 10-61-16</inkml:trace>
  <inkml:trace contextRef="#ctx0" brushRef="#br0" timeOffset="58">12582 12861 66 0,'0'0'111'0,"0"0"-100"16,0 0-9-16,0 0 2 0,0 0 9 16,0 0-5-16,86 79 5 15,-47-29 6-15,0 7-11 16,-1 4-3-16,-2-1-5 15,-1-1-3-15,-4-8-18 16,-2-8-9-16,0-9 2 16,-4-20-15-16,-5-14-43 15,-7-5 73-15</inkml:trace>
  <inkml:trace contextRef="#ctx0" brushRef="#br0" timeOffset="59">12882 12785 193 0,'0'0'15'16,"0"0"-2"-16,0 0-1 0,0 0 15 15,0 0 0-15,0 0-19 16,116 73-3 0,-64-40-4-16,-6 6-1 0,1-3-3 15,-7 0-26-15,-9-4-9 16,-4-10-3-16,-9-4-2 15,-16-12-21-15,-2-6-3 16</inkml:trace>
  <inkml:trace contextRef="#ctx0" brushRef="#br0" timeOffset="60">13031 12861 87 0,'0'0'91'0,"0"0"-87"0,0 0-1 16,0 0 13-1,145-124-6-15,-84 92-2 0,5-4-5 0,-5-2 0 16,-10 6-3 0,-7 2-5-1,-15 8-26-15,-11 3-8 0,-13 7 4 16,-5 3 12-16,0 6 2 16,-16 3 9-16,-2-1 12 15,-4-1 18-15,6-1 20 0,3 2-2 16,6-2-10-1,3-1-1-15,4 3 3 16,0-5-9-16,11 6-17 16,11 0 3-16,12 0-1 15,1 7-4-15,7 19 6 16,3 9-5-16,-1 5 1 0,2 4-2 16,-4 2 1-16,-5 0-3 15,1-2-11-15,-7-7-20 16,-2-9-3-16,-6-11-24 15,-5-14-47-15</inkml:trace>
  <inkml:trace contextRef="#ctx0" brushRef="#br0" timeOffset="61">13918 12387 251 0,'0'0'3'0,"0"0"-2"0,0 0 0 16,0 0 16-16,87-123-13 16,-38 93-3-16,0-4-1 15,5 10 0-15,-8 7-11 16,-3 8-12-16,-9 6-13 16,-11 3-20-16,-9 0-34 0</inkml:trace>
  <inkml:trace contextRef="#ctx0" brushRef="#br0" timeOffset="62">13974 12581 147 0,'0'0'87'0,"0"0"-81"15,0 0-4-15,0 0 16 16,0 0 0-16,115-65-13 15,-72 39-3-15,1-3 1 16,-3-1-3-16,-3-1-9 0,-7-1-51 16,-8 3-18-16,-8 2-45 15</inkml:trace>
  <inkml:trace contextRef="#ctx0" brushRef="#br0" timeOffset="63">14390 11926 185 0,'0'0'0'0,"0"0"0"16,114-11 18-16,-72 11-3 16,-6 22-13-16,0 6 1 0,-9 4 2 15,-14 8-2-15,-9 9-1 16,-4 1 0-16,0-10-2 15,0-7 0 1,-2-6 0-16,2-16 7 16,0 2 0-16,13-11-5 0,21-2 0 15,2-4-1-15,4-22-1 16,0-9-2 0,0-3-14-16,2-3 2 0,-4-9 7 15,0-3 7-15,-7-4 0 16,-2-4 3-16,-9-3 14 15,-9 2 1-15,-6 5 5 16,-5 14 3-16,0 12 0 16,-9 13 29-16,-11 6 20 15,-4 12-27-15,1 0-28 16,6 0-12-16,5 16-8 16,12 4 3-16,0 1-3 15,16-1-1-15,22 1-3 16,10 2 7-16,4 0-7 15,-1 6-30-15,-2-1-25 0,0 2 17 16,-7-2-11-16,-5 6 10 16,-9-4 19-16,-10 8 8 15,-10-1 9-15,-5-8 5 16,-3-7-13-16,-3-10 15 16,-18-4 2-16,-4-5-1 15,-6-3 0-15,-7 0-1 16,-5-14 0-16,-5-17 0 15,1 0 0-15,3-9 3 16,3-1 7-16,17 1 10 0,14-6 14 16,10 1 11-16,0-2 17 15,27-2-14-15,0 1 3 16,4 6 0-16,-2 0-12 16,-2 2 3-16,-2 8 1 15,-10 4 11-15,-1 6 10 16,-12 1-41-16,-2 10-13 15,0 0-7-15,-16 7-3 16,-13 4-116-16,-6 0 23 0,-5 9-33 16,-10 13 12-16,-3 6 6 15,-4 5-7-15</inkml:trace>
  <inkml:trace contextRef="#ctx0" brushRef="#br0" timeOffset="64">13660 14141 290 0,'0'0'2'16,"0"0"1"-16,0 0-3 0,0 0 5 15,0 0 8-15,0 0-10 16,9-52-3-16,26 77 3 0,5 12 5 16,3 11 0-1,-1 2-6-15,-4 3-2 0,-3 0 0 16,-4-6-16-16,-6-3 0 15,-4-6-18-15,-11-2-22 16,-8-9 4-16,-2-12-22 16</inkml:trace>
  <inkml:trace contextRef="#ctx0" brushRef="#br0" timeOffset="65">13553 14201 199 0,'0'0'25'0,"0"0"-24"16,33-104-1-16,10 68 8 15,10-3 9-15,5 11-9 16,0 11-8-16,-4 8-4 0,-8 9-32 16,-5 3 1-16,-22 28-15 15,-12 10-38-15</inkml:trace>
  <inkml:trace contextRef="#ctx0" brushRef="#br0" timeOffset="66">13688 14562 199 0,'0'0'37'16,"0"0"-35"-16,0 0-2 15,154-107 4-15,-82 70 5 16,3-2-7-16,8-1-2 15,-5 3-10-15,-4-1-41 16,-10 1-43-16</inkml:trace>
  <inkml:trace contextRef="#ctx0" brushRef="#br0" timeOffset="67">14380 14072 292 0,'0'0'0'0,"0"0"-30"16,0 0 30-16,126-115 1 16,-63 68-1-16,10 1-1 15,-1 0-17-15,-8 6-32 0,-10 3-38 16</inkml:trace>
  <inkml:trace contextRef="#ctx0" brushRef="#br0" timeOffset="68">14573 13653 177 0,'0'0'41'0,"0"0"-41"16,0 0 0-16,0 0 3 0,0 0 14 16,0 0-12-16,141 74 2 15,-87-35 4-15,-2 7-9 16,-2 2-1-16,-4 0-1 15,-3-2-18-15,-3-3-18 16,-5-16-8-16,-6-7-15 16,-4-16-21-16</inkml:trace>
  <inkml:trace contextRef="#ctx0" brushRef="#br0" timeOffset="69">15246 13301 20 0,'0'0'213'0,"0"0"-195"16,0 0-15-16,0 0 10 0,0 0-5 16,-114-44-6-16,95 56-2 15,3 10 0-15,14 3 0 16,2 0 0-16,10-5 0 0,21 0 0 15,19-2 0-15,1-1-1 16,5 2 1-16,-3 4 0 16,1-6 0-1,-7 7 0-15,-7 0 0 16,-9-1 0-16,-6-4 0 0,-10 5 1 16,-11-5-1-1,-4-1 0-15,0 0 6 16,-17-4 5-16,-10-4 0 15,-2-5 8-15,0-5-3 16,0 0-11-16,4 0-5 16,1-4-13-16,4-12-31 15,4 3-31-15,1-8-14 0</inkml:trace>
  <inkml:trace contextRef="#ctx0" brushRef="#br0" timeOffset="70">15634 13168 171 0,'0'0'88'0,"0"0"-86"16,127-88 3-16,-71 58 27 0,1 0-18 15,-3 1-12 1,-3 8-2-16,-9 1-1 0,-13 10-5 15,-4 6-28 1,-16 4-26-16,-9 4 11 16,0 28-1-16,-20 10-40 0</inkml:trace>
  <inkml:trace contextRef="#ctx0" brushRef="#br0" timeOffset="71">15783 13391 213 0,'0'0'31'15,"0"0"-29"-15,0 0 15 16,69-108-5-16,-27 72-9 16,4-4 2-16,2-3 0 15,-1-1-4-15,-3 4 1 16,-4 4-2-16,-11 4-31 0,-4 0-37 31,-9 2-28-31</inkml:trace>
  <inkml:trace contextRef="#ctx0" brushRef="#br0" timeOffset="72">16295 12725 168 0,'0'0'11'16,"0"0"-10"-16,0 0-1 0,125-9 19 15,-91 15-5-15,-5 19 6 16,-7 7-2-16,-5 3-7 15,-7 7-7-15,-8 2 3 16,-2-3 4-16,0-6-6 16,0-11-5-16,0-12 1 15,7-12 0-15,13 0-1 16,9-6-3-16,11-26-25 16,6-8-18-16,4-7 13 15,-1 1-5-15,-1 1-8 16,-5-2 18-16,-7 6 28 15,-5-2 2-15,-8 3 22 16,-6-1 13-16,-6 4-10 16,-8 2-1-16,-3 6-2 15,0 4 17-15,-3 10-1 16,-17 12-8-16,-9 3 28 16,-8 0-8-16,-6 21-24 0,-2 4-9 15,10 4-17-15,10-3 0 16,14-6-2-16,11 0 3 15,0-2-1-15,22-2 1 16,19 0-2-16,7 2-1 16,8-3 0-16,0 0-26 15,-2 1-11-15,-8 3 6 16,-8 0 7-16,-5 7 7 16,-8 2 6-16,-11 6-9 15,-8 4-1-15,-6 0 16 16,0 1-20-16,-16-9 25 15,-11-6 0-15,6-8 1 16,-4-12-1-16,0-4 0 0,3-8 0 16,-4-28 0-16,5-12 1 15,-1-12-1-15,1-15 0 16,2-5 0-16,3-4 0 16,5 4 0-16,9 12 3 15,2 11 9-15,0 11 6 0,0 17 12 16,0 2-6-16,0 12-3 15,0 7-6-15,0 5-11 16,0 3-4-16,0 0-16 16,-20 0-29-16,-2 18 2 15,-10 11-8-15,-1 0-30 16,-7 3-29-16</inkml:trace>
  <inkml:trace contextRef="#ctx0" brushRef="#br0" timeOffset="73">17118 14415 158 0,'0'0'29'0,"0"0"-29"16,0 0 1-16,0 0 14 0,-118-116 4 15,93 108-13 1,-4 6 5-16,0 2 2 0,-7 2-2 16,-1 23-11-16,3 14 0 15,5 14-1-15,9 11-1 16,9-2 2-16,11 1 0 16,9-6 0-16,36-13 0 15,19-9 0-15,14-11 3 16,13-15-3-16,-4-9-1 0,-2 0-2 15,-5-5-16-15,-8-22-36 16,-14-5-58-16</inkml:trace>
  <inkml:trace contextRef="#ctx0" brushRef="#br0" timeOffset="74">17263 14402 289 0,'0'0'0'0,"0"0"-4"0,0 0 3 0,160-81 1 15,-82 41 0 1,9-2 0-16,-2-6-1 0,-6 2-2 16,-5 3-14-16,-18 6-23 15,-16 11-14-15,-13 3-38 16</inkml:trace>
  <inkml:trace contextRef="#ctx0" brushRef="#br0" timeOffset="75">17567 14044 154 0,'0'0'13'15,"0"0"-13"-15,0 0 0 16,0 0 1-16,0 0 5 0,116 45-2 15,-66-13 2 1,-2 0 4-16,2 8-8 0,-8-2-1 16,-1-3-1-1,-8 2-5-15,-4-8-24 0,-12-9-23 16,-7-13-33-16</inkml:trace>
  <inkml:trace contextRef="#ctx0" brushRef="#br0" timeOffset="76">17935 13896 194 0,'0'0'8'16,"0"0"-8"-16,0 0 8 15,159 0 0-15,-97 8-7 16,5-8-1-16,-4 0-4 0,-5 0-3 15,-12-8-5 1,-13-2-12-16,-10-6-34 0,-12 0-21 16</inkml:trace>
  <inkml:trace contextRef="#ctx0" brushRef="#br0" timeOffset="77">18430 13780 24 0,'0'0'44'0,"0"0"-11"16,0 0 0-16,0 0-3 15,-76-112 5-15,76 102-8 0,0 5 0 16,0 5-18-1,9 0-7-15,11 11 8 0,3 19 1 16,-2 15-3-16,2 7-4 16,0 13-2-16,-1 1-2 15,-5-4-1-15,2 1-9 16,-4-15-3-16,1-10-9 16,1-18 2-1,-1-12-3-15,1-8-19 0,2-8-49 16</inkml:trace>
  <inkml:trace contextRef="#ctx0" brushRef="#br0" timeOffset="78">18697 13629 249 0,'0'0'26'16,"0"0"-20"-16,0 0-4 15,0 0 6-15,114-114-5 16,-72 86-2-16,3-1-1 15,4-2 0-15,-2 5-2 16,-7 10-1-16,-9 3-19 0,-13 13-32 16,-5 0 3-16,-13 23 1 15,0 17-2 1</inkml:trace>
  <inkml:trace contextRef="#ctx0" brushRef="#br0" timeOffset="79">18776 13786 179 0,'0'0'38'16,"0"0"-20"-16,0 0 7 0,0 0-1 16,0 0-20-16,0 0-3 15,129-77 0-15,-87 52-1 16,5-6-1-16,1 5 1 16,0-4 0-16,2-6-1 15,2 0-9-15,-7 0-15 16,-7-2-42-16,-11 9-34 0</inkml:trace>
  <inkml:trace contextRef="#ctx0" brushRef="#br0" timeOffset="80">19753 12980 286 0,'0'0'0'0,"0"0"-2"16,0 0 2-16,130-39 19 0,-81 39-9 15,-6 18 1-15,-6 19-5 16,-8 6-4-16,-9 2-1 16,-15 5-1-16,-5 0 1 15,0-1-1-15,0-16 1 16,0-16-1-16,0-17 0 15,24 0 0-15,23-18 1 16,20-19 0-16,15-2-1 16,10-6 0-16,3 3-12 15,-1-6-3-15,-7-4 3 0,-12 2 3 16,-14-2 1-16,-14-1 5 16,-12 3-8-16,-13 2 4 15,-17 8 3-15,-5 3 4 16,-18 14 1-1,-22 9 12-15,-14 14 13 0,-6 0 4 16,-6 16-3-16,-1 14-16 0,7 5 2 16,12 2 12-1,17-3-7-15,16-7-12 16,15-4 2-16,27 1-2 16,33-2 6-16,18 1-4 0,9-3-8 15,0 4 0-15,0-2-7 16,-12-3-21-1,-10 4 9-15,-18-1 10 16,-21 2-6-16,-21 5 1 0,-5 2 14 16,-20-3 0-16,-22-4 0 15,-12-7 8-15,-4-12 10 16,-4-5-14-16,1 0-1 16,6-10-2-16,4-24 9 15,6-8 1-15,14-10-5 16,12-7-5-16,17-2 0 0,2-3-1 15,8 1 2 1,21 3-2-16,-3 10 10 0,0 4 9 16,1 4 19-16,-6 9 32 15,-8 10-7 1,-9 11-37-16,-4 8-14 16,-9 4-12-16,-24 0-58 0,-7 16-49 0,-5 13-25 31,1 6 7-31,4-3 9 15</inkml:trace>
</inkml:ink>
</file>

<file path=ppt/ink/ink1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2047"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5.68611" units="1/deg"/>
          <inkml:channelProperty channel="T" name="resolution" value="1" units="1/dev"/>
        </inkml:channelProperties>
      </inkml:inkSource>
      <inkml:timestamp xml:id="ts0" timeString="2026-08-23T03:42:15.826"/>
    </inkml:context>
    <inkml:brush xml:id="br0">
      <inkml:brushProperty name="width" value="0.05292" units="cm"/>
      <inkml:brushProperty name="height" value="0.05292" units="cm"/>
      <inkml:brushProperty name="color" value="#FF0000"/>
    </inkml:brush>
  </inkml:definitions>
  <inkml:trace contextRef="#ctx0" brushRef="#br0">9447 2977 47 0,'0'0'6'15,"0"0"-1"-15,0 0 9 16,0 0-2-16,0 0 1 16,0 0-2-16,-7-65-2 15,7 54 4-15,0-1-3 16,0 2 4-16,0 4-3 0,0 0-6 16,0 4 4-16,0 0-1 15,0 2-3-15,0 0-3 16,0 0-1-16,0 0 0 15,0 0 0-15,0 0 0 16,0 0-1-16,0 2 0 16,0 12 0-16,-5 6 1 15,5 8-1-15,-2 7 0 16,2 6 1-16,0 8-1 16,0-1 1-16,12 2-1 0,9-6 0 15,6-8 0 1,9-9 0-16,6-10 0 0,3-7 0 15,4-10 0 1,-3 0 1-16,2-10-1 0,-9-18 0 16,-7-4 0-16,-6-5 0 15,-13 0 0-15,-1 3 0 16,-12 5 0-16,0 6 0 16,0 7 0-16,-2 7 1 15,-8 9-1-15,0 0 0 0,3 21 0 16,1 15-1-16,3 5 1 15,3 9 0-15,0 1 0 16,3-1 0-16,14 4 0 16,1-4 0-16,-3 0 0 15,-1-3 0-15,-5-1 0 16,-5-6 0-16,-2-9 0 16,-2-4-12-16,0-15-11 15,0-12-6-15,8 0-10 16,-2-22-14-16</inkml:trace>
  <inkml:trace contextRef="#ctx0" brushRef="#br0" timeOffset="1">10413 3154 69 0,'0'0'56'0,"0"0"-56"0,0 0 0 16,0 0 8-16,0 0 0 16,0 0 3-16,94-108 3 15,-94 91-1-15,0 2-3 16,0 3 3-16,-4 2-9 0,-19 3-2 16,-4 7-1-1,-4 0 0-15,-5 3-1 16,-1 12 0-16,6 15 0 15,-1 1 0-15,6 3 0 16,5 4 0-16,8-3 0 0,9 3-1 16,4-11 1-1,0 0-1-15,6-12 1 16,21-2-2-16,4-13 2 0,7 0-1 16,3-3 0-16,-6-19 1 15,5-8-2-15,-4-2-6 16,-9-3 4-16,-3-2 3 15,-11 5 1-15,-6 8 1 16,-4 8-1-16,-3 8 2 16,0 8 3-16,0 0 0 15,0 0-5-15,0 17 0 16,0 8 0-16,-5 8 0 16,2 9 0-16,3 2 1 15,0 6-1-15,0 0 0 16,0 4 1-16,8 2-1 0,-2 0 2 15,-1 4-2-15,1-4 0 16,-4-2-1-16,0-10-1 16,1-11 0-16,-3-13-10 15,4-10-9-15,1-10-18 16,-3 0-22-16</inkml:trace>
  <inkml:trace contextRef="#ctx0" brushRef="#br0" timeOffset="2">10623 3033 138 0,'0'0'0'0,"0"0"1"0,0 0-1 16,135-1 5-16,-83 1-1 15,0 0 2-15,0 0 0 16,-4 0 1-16,-6 0 3 15,-4 0-2-15,-10 0 2 16,-5 0-3-16,-9 0 0 16,-8 0-1-16,1 0 0 0,-5 0-2 15,-2 12 1 1,4 6 9-16,-2 8-5 16,-2 6-3-16,0 4 0 0,0 10-2 15,0 4 0-15,6 11 2 16,-4 3-1-1,-2 0 0-15,0 0-4 0,0-10-1 0,0 0 1 16,0-8-1 0,2-12 0-16,-2-10 0 0,0-14 0 15,4-5-6 1,-4-5-3-16,0 0-5 16,0-16-15-16,0-16-33 15,-4-13-8-15,-14-3 14 0</inkml:trace>
  <inkml:trace contextRef="#ctx0" brushRef="#br0" timeOffset="3">10926 3316 101 0,'0'0'54'31,"0"0"-54"-31,0 0 0 0,0 0 5 0,0 0 5 16,0 0 3-1,65 12 4-15,-28-12-3 0,5-1-8 16,1-10-1-16,-3 2-4 16,0 0-1-16,1 5-3 15,-2 1-21-15,-1 3-27 0,-5 0-39 16</inkml:trace>
  <inkml:trace contextRef="#ctx0" brushRef="#br0" timeOffset="4">11743 3298 156 0,'0'0'53'0,"0"0"-52"15,0 0-1-15,0 0 11 16,0 0 8-16,127 39-4 15,-75-39-1-15,2 0-4 16,-3 0-4-16,2 0-1 0,-8 0-2 16,-7-3-2-16,-9 1 0 15,-12-3-1-15,-5 5 0 16,-10 0-11 0,-2 0-31-16,0 0-15 0,-5 0-19 15</inkml:trace>
  <inkml:trace contextRef="#ctx0" brushRef="#br0" timeOffset="5">12963 2956 73 0,'0'0'23'0,"0"0"-23"16,0 0 2-16,0 0 14 15,0 0-8-15,126-53-1 16,-105 41 4-16,6 4 6 0,-6-2 0 16,0 2-5-16,-6 2-4 15,-6 4-4-15,-7 0-1 16,-2 2-2-16,0 0 2 15,0 0-1-15,-18 0-2 16,-9 0-2-16,-2 0 1 16,-2 0 1-16,5 8-1 15,-3 5 1-15,11-6-1 16,5 1 0-16,1 4 1 16,4 2 0-16,1 7 0 15,5 3-1-15,2 6 0 0,0-1 1 16,0 4 1-1,0-8-1-15,2-4 0 16,5-7 0-16,-3-5 1 0,2-5 3 16,6-4 2-16,1 0 0 15,3 0 2-15,13 0-4 16,2 0-1-16,3-1 0 16,3 1-2-16,1 0 0 0,0 14 2 15,-5 16-2 1,-2 4-1-16,-12 8 1 0,-7 3 0 15,-9-8-1 1,-3 2 0-16,0-10 1 0,-24 0 0 16,-12-9 0-1,-11-4 0-15,-7-8 0 0,-4-4-1 16,8-4 0-16,0 0 0 16,13-16-8-16,8-9-18 15,18-3-8-15,11-2-22 16,0 2 0-1,17 2-5-15</inkml:trace>
  <inkml:trace contextRef="#ctx0" brushRef="#br0" timeOffset="6">13802 3033 184 0,'0'0'6'0,"0"0"-5"16,0 0 4-16,0 0 2 0,0 0-7 16,0 0 0-16,-66-16 1 15,47 16-1 1,-2 0 3-16,5 4-1 0,1 14-2 0,1 3 0 16,5 9 0-1,3 3-1-15,3 8 1 16,3-1 0-16,0 2 0 15,0 0 0-15,11-7 0 16,5-6 0-16,4-10-1 16,7-8 1-16,2-6 0 15,6-5 3-15,-2 0 1 16,-1-13 2-16,-8-15 1 16,-5-8-1-16,-9 0-2 15,-10-4-2-15,0-2-2 16,-18 0 1-16,-13 0-1 15,-2 10-1-15,-1 8-2 0,9 11-7 16,6 13 0-16,7 0-4 16,8 9-9-16,4 12-2 15,6-7-3-15,31-1-17 16,9-7-1-16</inkml:trace>
  <inkml:trace contextRef="#ctx0" brushRef="#br0" timeOffset="7">14373 3036 85 0,'0'0'28'0,"0"0"-7"0,0 0 6 16,0 0-3-16,0 0-6 15,0 0 0-15,89-92 5 16,-98 77-5-16,-13 3-4 16,-7 2-4-16,0 8-1 15,-6 2-5-15,-2 0-2 16,-1 0-1-16,5 18-1 15,2 4 0-15,8-1-1 16,6 1 0-16,15-3 1 0,2 1-2 16,2 1 0-1,23 2 1-15,12 6 1 0,3 1 0 16,2 4 0 0,3 2 0-16,-9 0 0 15,1 2 0-15,-10-2 0 16,-2-5-1-16,-10-5-4 0,-10-4 5 15,-5-4 0-15,0 0 1 16,-20-4-1-16,-9-5 3 16,-9-5-3-16,-5-2 0 15,1-2 0-15,-2 0 0 16,6 0-1-16,2-19-1 16,14-5 1-16,13-2 1 0,9-2-2 15,0-6 0-15,16 5 2 16,15-6-1-16,7-4 1 15,2 1 1-15,-3-2 2 16,2 2-1-16,-8 3 2 16,-9-1 4-16,-8 6 0 15,-12 4 0-15,-2 8-6 16,0 4 0-16,-18 7-2 16,-9 7-4-16,3 0-8 15,2 0-1-15,3 11 0 16,13 6-4-16,6 5-16 15,0-7-8-15,22-4-12 16,14-5-23-16</inkml:trace>
  <inkml:trace contextRef="#ctx0" brushRef="#br0" timeOffset="8">14814 3039 179 0,'0'0'59'0,"0"0"-59"0,0 0 0 16,0 0 7-16,0 0 0 16,0 0 1-16,93 25 5 15,-47-25-7-15,2 0-4 16,6 0-1-16,-8 0-1 16,-3 0 0-16,-10 0-12 15,-8 0-23-15,-10 0-6 16,-11 2-6-16,-4 11-17 15,0 2 11-15</inkml:trace>
  <inkml:trace contextRef="#ctx0" brushRef="#br0" timeOffset="9">14805 3240 81 0,'0'0'5'15,"0"0"-5"-15,0 0 4 0,0 0 19 16,0 0-1-16,0 0 5 15,127 23-7-15,-56-27-6 16,3-9-9-16,-7 3-5 16,-5 2-2-16,-6-4-26 15,-12 0-39-15,-8 2-21 16</inkml:trace>
  <inkml:trace contextRef="#ctx0" brushRef="#br0" timeOffset="10">15616 3156 208 0,'0'0'1'0,"0"0"-1"0,0 0 15 15,141 14-11 1,-91-14-4-16,6 0 0 15,2 0 3-15,0 0-3 16,-2 0-1-16,-5 0-1 0,-4-4-18 16,-7 1-25-16,-7-4-37 15</inkml:trace>
  <inkml:trace contextRef="#ctx0" brushRef="#br0" timeOffset="11">16460 2953 11 0,'0'0'155'15,"0"0"-149"-15,0 0 16 16,0 0 7 0,0 0-18-16,0 0 5 0,14-8 5 15,-10 12-14-15,3 18-4 16,-3 10 1-1,3 13-1-15,-2 3-3 0,-1 2 0 16,0 2 1-16,9-8-2 0,1-2-8 16,-1-10 6-16,10-3-42 15,-5-10 1 1,-3-12-50-16</inkml:trace>
  <inkml:trace contextRef="#ctx0" brushRef="#br0" timeOffset="12">16779 2959 129 0,'0'0'81'16,"0"0"-80"-16,0 0 7 0,0 0 12 16,0 0-19-16,0 0 1 15,-6 51 15-15,6-1-3 16,0 11-8-1,0 6-5-15,2 8-1 16,2 0-3-16,3 0-32 16,-5-7-31-16</inkml:trace>
  <inkml:trace contextRef="#ctx0" brushRef="#br0" timeOffset="13">9754 4932 98 0,'0'0'0'0,"0"0"0"15,0 0 5-15,0 0 1 16,0 0-3-16,0 0 6 15,0 0-2-15,-43 35-3 16,43-29 7-16,0 2-2 16,0 3-1-16,0 10 0 15,0 5-2-15,0 4-4 16,0 0-1-16,8 5 0 16,5-3 0-16,5-3 2 0,6-1 5 15,7-2-2-15,2-3-2 16,4-3 0-16,-4-5 0 15,-2 4-3 1,-6-1 0-16,-4 2 2 0,-4 6 3 16,-9 1 2-1,-4 0-2-15,-4-1 0 0,0 1 2 16,-4-4 4-16,-16-1-2 16,-2-3-2-16,-5-2-3 15,-4-4-2-15,2-9-1 16,-6-4 0-16,3 0 1 15,-6-4-3-15,2-17-7 16,3-2-19-16,4-8-19 16,10-7 3-16,5 4-15 15,14-4-10-15</inkml:trace>
  <inkml:trace contextRef="#ctx0" brushRef="#br0" timeOffset="14">9817 5011 162 0,'0'0'0'0,"0"0"-3"0,118-14 3 16,-70 9 7-16,0 2-5 16,0 0-2-16,1-2 0 15,-2 1 0-15,-2-4 0 16,-10 8 0-16,-1 0-24 15,-14 0-61-15</inkml:trace>
  <inkml:trace contextRef="#ctx0" brushRef="#br0" timeOffset="15">10505 4925 174 0,'0'0'0'16,"0"0"-4"-16,0 0 4 0,0 0 6 15,8 109-6-15,-5-54 0 16,0 7 1-16,-1 9-1 16,6-5 0-16,1-2 0 15,3-10-1 1,-1-14-23-16,2-8 18 0,3-13 6 15,-8-12-40 1,3-7-22-16</inkml:trace>
  <inkml:trace contextRef="#ctx0" brushRef="#br0" timeOffset="16">11060 5105 9 0,'0'0'93'0,"0"0"-93"16,0 0 2-16,0 0 21 0,0 0-10 15,0 0-2-15,33-80 2 16,-33 68-2-16,0 0 2 15,-4-3 0-15,-7 6-1 16,-10-3 1-16,-3 4-1 16,-1 5-8-16,1 3 2 15,-3 0-4-15,-2 9-2 16,5 9 1-16,3 12-1 0,6 1 0 16,6 5-1-1,9 1 1-15,0-3-1 0,3-4 0 16,16 0-4-16,4-8-9 15,6-10 3-15,2-6 6 16,-2-6-3-16,4 0 0 16,-2-18 5-16,-2-7 1 15,-6-5 2-15,-6-1 1 16,-5 3 6-16,-8 0 7 16,1 8 4-16,-5 4-3 15,2 8-5-15,-2 5-5 16,0 3-5-16,0 0 0 15,2 3-1-15,0 17 1 16,7 18 0-16,-2 8 1 0,-3 11-1 16,-1 4-2-16,-1 4-4 15,-2-1-4-15,0-10-34 16,4-6 44-16,-4-12 0 16,4-9-1-16,1-4 0 15,-3-12-22-15,7-6-20 16,-2-5-37-16</inkml:trace>
  <inkml:trace contextRef="#ctx0" brushRef="#br0" timeOffset="17">11597 5234 62 0,'0'0'121'0,"0"0"-118"15,0 0-3-15,117 0 15 16,-65 0-12-16,4 0 4 0,-2-11 8 0,-2 5-4 31,0-2-7-31,-5 1-2 0,-7-4-1 16,-7 5-1-16,-6-3 0 15,-10 2-2-15,-5 1-17 0,-8 2-6 32,-4-2-6-32,0 4-29 15</inkml:trace>
  <inkml:trace contextRef="#ctx0" brushRef="#br0" timeOffset="18">12927 4782 159 0,'0'0'0'15,"0"0"-1"-15,0 0 1 0,0 0 3 16,0 0-3-16,0 0 0 15,-14 6 0-15,8 12 1 16,-5 10 0-16,1 9 1 0,-3 5 0 16,-3 8-1-1,-1 0-1-15,-3 0 0 0,2-10 0 16,7-12 0 0,4-8 0-16,7-12 5 15,0-4 0-15,4-1-4 16,25-3 2-16,11 0 0 0,3 0-3 15,1 0 1-15,-1 3-1 16,-3 7 0-16,-2 2 0 16,-5 0 0-16,-6-4 0 15,-2 3 0-15,-12-10 0 16,-4 4 0-16,-5-5 1 16,-4 0 0-16,0 0 6 15,0-11 0-15,0-3-4 0,0 2-1 16,0 6-1-16,0 5-1 15,0 1 0-15,0 0 0 16,0 11 0-16,5 22 0 16,1 6 0-16,1 10 0 0,-2-5-6 15,-3 0-4-15,-2-6-2 16,4-4-4 0,3-6-8-16,4-10-18 15,5-10-7 1</inkml:trace>
  <inkml:trace contextRef="#ctx0" brushRef="#br0" timeOffset="19">13758 5099 39 0,'0'0'93'0,"0"0"-93"0,0 0 0 0,0 0 9 0,0 0-3 16,0 0 0 0,11-86 8-16,-11 74-3 0,0 3 4 15,-7-2-4-15,1 3-5 16,-4 0 1-16,-3 0 1 16,-3 4-7-16,-5 4 1 15,-2 0-2-15,-4 0 0 16,-4 20 0-16,6 8 0 15,4 5-1-15,5-2 0 16,7 5 0-16,7-9 1 16,2-4-1-16,0-5-2 0,6-8-5 15,17-4 0-15,1-6 0 16,5-1 5-16,0-24 0 16,0 1 2-16,-2-2 1 15,0-5 0-15,-5 6 1 16,-7 6 4-16,-1 4 4 15,-10 9 2-15,-1 4-4 16,-3 2-6-16,4 0-1 16,-2 20 1-16,0 10-1 15,0 4 0-15,-2 12 0 0,0 4-1 16,3 2 1-16,-3 3-1 16,0-5-1-16,0-6-5 15,0-8 0-15,0-8-2 16,0-10 3-1,2-8 0-15,0-10-7 0,1 0-7 16,3-8 5-16,-1-22-30 16,-1-10-40-16</inkml:trace>
  <inkml:trace contextRef="#ctx0" brushRef="#br0" timeOffset="20">13879 4904 56 0,'0'0'112'0,"0"0"-112"0,0 0-2 0,0 0 2 16,0 0 2-16,135-3-2 15,-95 3 0-15,5 0 1 16,-3 0 2 0,1 0 1-16,-3 0 1 0,-7 0 1 0,-6 0-1 15,-8 0 0 1,-3 0 1-16,-7 0-4 15,-3 0 0-15,-2 0-2 16,-2 3 4-16,-2 18 6 16,0 2-4-16,0 14 3 15,0 3-3-15,0 13-4 16,0 5-1-16,-6 8-1 0,0-1 0 16,2 0-8-16,-1-5 7 15,3-14 0-15,2-10-7 16,0-6-1-1,0-10-9-15,0-8 13 0,11-12-33 0,3 0-34 16</inkml:trace>
  <inkml:trace contextRef="#ctx0" brushRef="#br0" timeOffset="21">14926 5011 144 0,'0'0'44'0,"0"0"-41"0,0 0-3 0,0 0 9 16,135 2-6-16,-91-2-2 15,4 0-1-15,-6-4 1 16,0 0-1-16,-8-3 0 16,-5 1 0-16,-10 3-2 15,0 0 0-15,-11 3-3 16,4 0-3-16,-8 0 1 16,-4 0-4-16,0 0-8 0,0 3-12 15,-4 5-10 1,-23 2-16-16</inkml:trace>
  <inkml:trace contextRef="#ctx0" brushRef="#br0" timeOffset="22">15001 5217 167 0,'0'0'1'16,"0"0"4"-16,0 0 28 0,120 6-14 15,-70-6-6-15,-4 0 1 16,-4 0 0-16,-5-3-6 16,-4-6-5-16,-6 7-3 15,-8-1 0 1,-3 0 0-16,-7 2-1 0,-7 1-12 16,-2 0-14-16,0 0-10 15,0 0-8-15,0 0-33 16</inkml:trace>
  <inkml:trace contextRef="#ctx0" brushRef="#br0" timeOffset="23">16127 4820 149 0,'0'0'0'0,"0"0"0"15,0 0 11-15,0 0 2 0,0 0-10 16,0 0 0 0,0 0 4-16,52-44 5 15,-36 42-2-15,-3-2-1 16,-1 2-5-16,1 0-1 16,-2 2-2-16,-1 0 0 15,-4 0 0-15,3 6 0 0,-5 14-1 16,-2 6 2-16,-2 7-2 15,0 1 1-15,0 2 0 16,-6 0-1 0,-12 5-1-16,-2 0 0 0,0-7 0 15,2-4 0-15,2-2 0 16,5-8 1-16,5-4 0 16,2-4-1-16,4 0 1 15,0-5 0-15,0-2 0 16,0-5 1-16,17 0 6 15,10-1 1-15,0-22-4 16,4 3-1-16,0 2-1 0,-2-4 0 16,-2 4-2-16,0-2 0 15,-10 4-9-15,3 4-9 16,-9 1-1-16,-2 3-12 16,-4 3-31-16,-3-3-17 15</inkml:trace>
  <inkml:trace contextRef="#ctx0" brushRef="#br0" timeOffset="24">16485 4853 18 0,'0'0'123'0,"0"0"-123"16,0 0 0-16,0 0 0 0,0 0 2 16,0 0 1-16,118-87 5 15,-83 80 7-15,6 2-1 16,-3 5 0-16,-5 0-8 15,-2 5-1 1,-4 18-1-16,-5 9-2 0,-8 2-1 16,-8 9-1-16,-6 1 0 15,0 2 1-15,-29 7-2 16,-4-9 0-16,2-9-3 16,6-13 4-16,14-14 4 15,9-6 13-15,2-2-4 0,0 0 4 16,17-9-12-16,12-4-4 15,10 3 1-15,1-2 3 16,6 3 2 0,-3 6 3-16,-3-2-5 0,-3 2 0 0,-10 3-1 31,-2-3-4-31,-9 3 0 16,-5 0 0-16,-7 0-6 0,-2 0-6 15,-2 0-3-15,0 0-5 16,0 0-10-16,0 0 3 15,0 0-10-15,5 0-26 16</inkml:trace>
  <inkml:trace contextRef="#ctx0" brushRef="#br0" timeOffset="25">9956 6922 135 0,'0'0'0'0,"0"0"0"0,0 0 0 15,0 0 11-15,0 0-7 16,0 0 3-16,0 0 4 0,10-53 0 16,-10 51-2-16,2 2-1 15,-2 0-3 1,0 0-3-16,0 0-1 0,0 17-1 16,0 9 0-16,0 12 0 15,-9 4 0-15,-2 2 0 16,-2 0-1-16,3 2 1 15,2-7-1-15,-1-5 0 16,3-4-3-16,6-10-2 16,0-6 0-16,0-1 3 15,17-2 2-15,12-4-4 16,6 4-3-16,5-7 6 0,5-4-1 16,-3 0-1-16,5 0 2 15,-5 0-1-15,-6 0 2 16,-7-8 0-16,-9 0 1 15,-9-2 0-15,-3 3 0 16,-8-2 1-16,0-3 2 16,0 3 3-16,-10 0-3 15,-3 1-1-15,1 3 6 16,4 4-2-16,3 1 0 0,5 0-6 16,0 12 0-1,0 13 1-15,0 8-1 0,5 5 0 16,5 2 0-1,0 4-2-15,-4 0-4 16,-1-2-7-16,-3-6 1 16,0-5-9-16,-2-14-15 0,0-8 8 15,8-9-25-15</inkml:trace>
  <inkml:trace contextRef="#ctx0" brushRef="#br0" timeOffset="26">10939 7091 12 0,'0'0'148'0,"0"0"-148"16,0 0 0-16,0 0 8 0,0 0 4 15,0 0-11-15,23-101 0 16,-36 83 9-16,-8 5 1 16,3 7-7-16,-3 6 5 15,-4 0-5-15,-2 0-3 16,2 13-1-16,1 7 1 16,2 4-1-16,6 6 0 0,5-2 0 15,9 4 0 1,2-1-1-16,2-2 1 15,17 2 0-15,15-1-1 0,-3-2 1 16,10 2 0 0,-6-2 0-16,1 1 0 15,-7 4 0-15,-9-1 0 16,-11-2-3-16,-9 2-3 0,0-2 1 16,-11-7 2-16,-22 0 1 15,-6-9-3-15,-3-7-1 16,7-4-3-16,1-3 4 15,7-3 3-15,7-22 1 16,7-8-5-16,9-3 2 16,4-5 2-16,4 1 2 15,23 4 1-15,8-2 0 16,5 1 1-16,2-2 5 16,1 1-1-16,-3 5 2 15,-9 1 4-15,-6 6-2 0,-14 4-6 16,-11 2-4-16,0 6-1 15,-5 0 0-15,-17 10 0 16,0 4-1-16,-2 0-5 16,5 0 1-16,4 4-6 15,9 4-5-15,6 1-2 16,0-3-15-16,6-5 1 16,21-1 5-16</inkml:trace>
  <inkml:trace contextRef="#ctx0" brushRef="#br0" timeOffset="27">11625 6859 192 0,'0'0'0'0,"0"0"-6"0,0 0 6 0,0 0 16 15,0 0-11-15,0 0 1 16,58-57 14-16,-58 57-6 15,-6 0-11-15,-15 0-2 16,6 9 1 0,-7 12-2-16,2 8 0 0,-2 8 0 15,-3 7 0 1,8 6 0-16,5 0-2 16,1 2 2-16,11-2-1 15,0-2 1-15,9-2-1 0,18-3 0 0,-1-9 1 16,6-7 0-1,-1-4 0-15,-2-9 0 16,-2-7 0-16,-6-7 3 16,0 0 8-16,-8-7-2 15,-4-17-4-15,-9 0-2 16,0 0-2-16,-9-2 0 16,-23 6 1-16,-3 6 2 0,-5 5 3 15,0 9 4-15,5 0-7 16,-2 0-4-16,6 0-2 15,12 6-6-15,-2-1-3 16,15-1-7-16,6 0-5 16,0-3-17-16,13-1 3 15,26 0 6-15,7 0-30 16</inkml:trace>
  <inkml:trace contextRef="#ctx0" brushRef="#br0" timeOffset="28">12063 7082 265 0,'0'0'0'0,"0"0"-29"16,0 0 29-16,0 0 27 16,113 0-23-16,-68 0-2 15,5 0 14-15,8 0-1 0,0-2-9 16,-2-1-4-1,-4-6-2-15,-8 5 1 0,-9-1-1 16,-6-1 0-16,-8 2 0 16,-10-3-8-16,-5 1-15 15,-3 6-8-15,-3-6-15 16,0 0-18-16,0 2-73 16</inkml:trace>
  <inkml:trace contextRef="#ctx0" brushRef="#br0" timeOffset="29">13542 6535 152 0,'0'0'23'0,"0"0"-23"15,0 0 0-15,0 0 3 0,0 0 2 16,0 0-3-16,-39-44-1 16,24 39 3-1,-3 5 0-15,3 0 2 0,1 0 0 16,1 0-4-16,-5 0 0 15,3 6-1 1,-6 5-1-16,8-3 0 0,2 0 0 16,2 1 0-16,3 2 1 15,3-2 0-15,3 2 1 16,0 8 2-16,0-2 1 16,0 3 0-16,13 4 0 0,8 0-2 15,1 4 2 1,5-2-2-16,-3 0-2 0,1-3 1 15,-5-4 1 1,-1 3 3-16,-3 0 1 16,-3 3-3-16,-1-1-2 15,-5 1-1-15,-1 2-1 0,-4 3 0 0,-2-6 1 32,0-5-1-32,0-6 1 0,0-3 0 15,0-2 1 1,0-2-1-16,-6-2 0 0,-11-4-1 15,-8 0-1-15,-2 0-11 16,-6 0-4-16,-5 0 3 16,-1 0-11-16,0-8 3 15,-1 2 0-15,6-6 3 16,1-3-26-16,6-6-19 16</inkml:trace>
  <inkml:trace contextRef="#ctx0" brushRef="#br0" timeOffset="30">13785 6599 207 0,'0'0'0'0,"0"0"0"0,0 0 0 16,0 0 11-16,0 0-6 15,0 0-3-15,44 140 1 16,-44-90 1-16,0 1-2 0,0 3-2 16,0-6-3-16,0 2-15 15,0-10-2-15,7-11-7 16,9-8-2-16,3-17-15 16,4-4 3-16</inkml:trace>
  <inkml:trace contextRef="#ctx0" brushRef="#br0" timeOffset="31">14467 6713 159 0,'0'0'0'0,"0"0"0"15,0 0 7-15,0 0 3 16,0 0-8-16,0 0 1 15,91-118 7 1,-91 101 2-16,0 2 4 0,-18 3-3 16,-9 9 1-16,2 3-5 15,-6 0-6-15,-7 0-3 16,3 21 1-16,-5 5 0 16,9 7-1-16,6 2 0 0,7 1 0 15,9-6 0-15,9 2 0 16,0-11-1-16,2-3 1 15,21-11-2-15,4-7-1 16,2 0-2-16,-2-5 2 16,8-19 1-16,-1-5 1 15,-3-3 1 1,-2 0 1-16,-4 0-1 16,-6 7 4-16,-7 4 4 0,1 9 5 15,-7 8-1-15,-2 4-5 16,-1 0-7-16,-1 22 2 15,-2 8 1-15,7 8-1 16,-5 6-2-16,0 13 0 16,5 4 0-16,-7 6 0 15,2 7 0-15,-2-5 0 0,0-9-4 16,0-13-22 0,0-10 25-16,0-9 1 15,0-12 0-15,0-8-4 16,0-8-16-16,7 0-17 15,2 0 6-15,0-13-14 0,-3-10-20 16</inkml:trace>
  <inkml:trace contextRef="#ctx0" brushRef="#br0" timeOffset="32">15066 6603 205 0,'0'0'0'0,"0"0"0"0,0 0 1 16,0 0 7-16,0 0-8 16,151-17 0-16,-109 10 12 15,5-1 4-15,5 4-11 16,-8 0-5-16,3 0 0 15,-7 2 0-15,-4 0-5 16,-10 2-13-16,-5 0-2 0,-13 0-11 16,-8 0-10-16,0 0-15 15,-8 2 12-15</inkml:trace>
  <inkml:trace contextRef="#ctx0" brushRef="#br0" timeOffset="33">15126 6800 129 0,'0'0'25'0,"0"0"-25"16,0 0 8-16,138 10 0 0,-96-10-5 16,6 0-3-16,-9 0 0 15,1-4 0-15,-6-5-1 16,6 1-14-16,-2-2-14 15,0 0-24-15</inkml:trace>
  <inkml:trace contextRef="#ctx0" brushRef="#br0" timeOffset="34">16324 6641 112 0,'0'0'21'31,"0"0"-20"-31,0 0 16 0,0 0 6 0,0 0-15 16,0 0 0-16,-2 0 10 15,2 0 12-15,0 0-8 16,0 0-7 0,0 0-6-16,0 0-8 15,0 0-1-15,0 0 0 16,19 0-1-16,12 0 0 16,2-7 2-16,7 1-1 15,4-3 0-15,-3 3 0 16,-1-4-4-16,-9 8-21 15,-4-2-28-15,-12-2-18 0</inkml:trace>
  <inkml:trace contextRef="#ctx0" brushRef="#br0" timeOffset="35">16888 6368 75 0,'0'0'90'15,"0"0"-90"-15,0 0-2 16,0 0 2-16,0 0 0 0,0 0 0 15,96-18 0 1,-67 18 3-16,-5 0 4 0,-5 0-2 16,-4 14-3-16,-8 14-2 15,-7 7 0-15,0 5 0 16,-14 0-2-16,-6 0 1 16,-2-12-2-16,4-12 3 15,12-10 2-15,6-4 4 16,0-2-5-16,0 0-1 15,22 0 1-15,5 0 0 0,-1 4-1 16,3 4 2 0,-7 4 8-16,-1 4-1 15,-4 0-3-15,-5 7 0 16,-8-4-4-16,-4 6 0 16,0-5-1-16,-16-2-1 15,-13-5 0-15,-2 2-2 16,-7-6-5-16,-2 0-5 15,-3-5-6-15,4-4-4 0,3 0-5 16,7-4-7-16,14-20-4 16</inkml:trace>
  <inkml:trace contextRef="#ctx0" brushRef="#br0" timeOffset="36">17280 6397 61 0,'0'0'113'16,"0"0"-113"-16,0 0 0 0,139-63 0 15,-97 57 1-15,-9 6 0 16,-8 0-1-1,-10 8 2-15,-5 24 1 0,-10 3-3 16,0 4 0-16,0 5-1 16,-16-7-1-16,7-9-5 15,5-10 7-15,4-6 0 16,6-2 12-16,25 0-2 0,9 0 0 16,12 1 1-1,-8 2-5-15,-9-1 0 16,-6 7 2-16,-8-1 4 15,-17 3-3-15,-4 3-5 16,-4 8-2-16,-30 4-2 0,-10-1-13 16,-7-4-26-16,-3-4-4 15,-6-7-39-15</inkml:trace>
  <inkml:trace contextRef="#ctx0" brushRef="#br0" timeOffset="37">5755 9440 98 0,'0'0'0'0,"0"0"0"0,0 0 8 0,0 0 4 16,0 0-4-16,0 0-1 15,0 0 3-15,-7 13 4 16,27-13 0-16,0 0-6 15,7-3-2-15,2 3-3 0,6 0-1 16,3 0-1-16,9 0-1 16,8 0 0-1,5 0 0-15,1 0 0 0,-5 0 0 16,-7 0 0 0,-9 0 0-16,-9-6 0 15,-8 0-9-15,-11 5-5 0,-9 1-13 16,-3 0-47-1</inkml:trace>
  <inkml:trace contextRef="#ctx0" brushRef="#br0" timeOffset="38">6445 9144 138 0,'0'0'0'15,"0"0"-1"1,0 0 1-16,0 0 8 0,0 0-3 31,0 0 1-31,25 56 6 0,-17-18-4 16,2 8-6-16,-4 4-1 15,1-2 0-15,2 1-1 16,-2-5-3-16,-3-8-5 16,5-10-2-16,0-12-2 15,0-12 2-15,2-2-9 16,0-9-18-16</inkml:trace>
  <inkml:trace contextRef="#ctx0" brushRef="#br0" timeOffset="39">6782 9163 136 0,'0'0'0'15,"0"0"0"-15,0 0 3 16,0 0 12-16,0 0-7 15,20 111-4-15,-18-57 2 16,0 5-2-16,-2-3-2 16,7-2-1-16,1-8 0 0,2-13-1 15,-1-8 0-15,-3-8-1 16,8-9-11-16,-3-5-26 16,-3-3-28-16</inkml:trace>
  <inkml:trace contextRef="#ctx0" brushRef="#br0" timeOffset="40">8689 9435 9 0,'0'0'119'0,"0"0"-118"16,0 0 0-16,0 0 16 15,0 0-3-15,0 0-13 0,-58 2 3 0,56-2 7 16,2 0 2 0,0 0-2-16,0 0 1 15,0 0-7-15,18 0-4 16,15 0 0-16,11 0 0 0,8 0-1 16,6 0 0-1,4-2 0-15,3-11 1 0,-5 1-1 16,2-2 0-16,-8-1 0 15,-10 2-6-15,-10 3-5 16,-14 2-2-16,-9 2-3 16,-9 5-5-1,-2-2-8-15,0 3-22 0</inkml:trace>
  <inkml:trace contextRef="#ctx0" brushRef="#br0" timeOffset="41">8934 9194 71 0,'0'0'25'0,"0"0"-24"0,0 0 11 16,0 0 13 0,0 0-15-16,0 0 0 15,27 24 2-15,-19 8 1 16,-1 8-4-16,3 4 1 15,-2 3-3-15,-1 0-5 16,-1-3-2-16,2-1 0 0,-2-5 0 16,3-9 0-16,-3-6-4 15,6-9-3-15,-8-8-8 16,5-6-9-16,3 0-14 16,-8-6-17-16</inkml:trace>
  <inkml:trace contextRef="#ctx0" brushRef="#br0" timeOffset="42">9226 9350 77 0,'0'0'35'0,"0"0"-35"16,0 0 18-16,138-72 11 15,-100 51-14-15,2 4-8 16,-2 3 2-16,-2 1-1 15,-1 12-2-15,-6 1-2 0,-2 0-1 16,-9 20 0 0,-7 10 2-16,-11 8-2 0,0 8-1 15,-6 2-2-15,-17-7 0 16,0-9-2-16,8-12 1 16,8-10 1-1,7-2 0-15,0-8 0 0,27 0 0 16,14 0 0-1,5-8 2-15,3-4-2 0,2-5 0 16,-4-1-3 0,-9 0-2-16,-5 0-1 0,-10 0-4 15,-7 4-8-15,-6 0-6 16,-7 2-18-16,-3 2-13 16</inkml:trace>
  <inkml:trace contextRef="#ctx0" brushRef="#br0" timeOffset="43">9935 9172 115 0,'0'0'28'0,"0"0"-24"16,0 0 17-16,113-71-3 15,-78 58-16-15,2 0-1 16,-6 13 0-16,2 0 10 16,-4 7 5-16,-7 18-4 15,-4 17-7-15,-7 1-3 0,-9 5-2 16,-2 6-2-1,-4 1-2-15,-19-14-2 16,-1-10-1-16,8-15 7 16,10-15 28-16,6-1-14 15,0 0-1-15,4-3-1 16,25-14-11-16,9 2-1 16,7-1 2-16,6 1 0 15,-2-1-2-15,0 4 0 16,-2 5 0-16,-7-2-2 15,-7 7-7-15,-13 2-5 16,1 0-15-16,-11 0-6 0,-5 4-5 16,-5 6-31-16</inkml:trace>
  <inkml:trace contextRef="#ctx0" brushRef="#br0" timeOffset="44">12308 9519 152 0,'0'0'31'0,"0"0"-31"16,0 0 0-16,0 0 1 0,0 0 1 15,0 0-1-15,0 0 3 16,81 10 0-16,-33-14 9 15,8-10 7-15,-1 0-5 16,-2 4-9-16,-3-1-6 16,-10 3 0-16,-5 3 0 15,-10 0-8-15,-9 1-11 0,-8 4-9 32,-3 0-12-32,-5 0-26 0,0 0-13 15</inkml:trace>
  <inkml:trace contextRef="#ctx0" brushRef="#br0" timeOffset="45">13040 9254 157 0,'0'0'0'0,"0"0"-1"15,0 0 1-15,0 0 1 16,130-8-1-16,-111 16 0 16,-5 14 1-16,-7 2-1 15,-7 6-1-15,0 0 1 16,0-3 0-16,-9-4 0 15,7-2 0-15,2-6 1 16,0 0 9-16,15-4 2 16,14-1-5-16,7 1 1 0,1-3 4 15,2 2 4-15,-8-2-3 16,-12 2 0-16,-9 5-4 16,-10 4-3-16,0 0-3 15,-18 6-3-15,-22 0-3 16,-12 0-14-16,-1-3-6 15,0-6 7-15,8-6 2 16,12-8-1-16,6-2-2 16,9-10-2-16,9-13-15 0,9-10-20 15</inkml:trace>
  <inkml:trace contextRef="#ctx0" brushRef="#br0" timeOffset="46">13501 9307 176 0,'0'0'2'15,"0"0"-1"-15,0 0-1 16,0 0 13-16,128-39-11 16,-104 39-2-16,-4 0 1 0,-5 4-2 15,-1 14 1-15,-7 6-8 16,-1 5-3-16,-6-4-2 15,0-3 7 1,2-4 6-16,10-4 2 0,7 1 23 16,10-6-5-1,5 6-11-15,4-4-7 0,-4 2-1 16,-7-1 2 0,-8 2 11-16,-15 4 1 0,-4 6-11 15,0 4-2-15,-29 0-2 16,-8 4 0-16,-5-2-10 15,-3-4-16-15,1 2-1 16,2-10-25-16,1-5-42 16</inkml:trace>
  <inkml:trace contextRef="#ctx0" brushRef="#br0" timeOffset="47">15899 9525 178 0,'0'0'16'0,"0"0"-16"0,0 0 0 16,0 0 4-16,0 0-2 16,132-28-1-16,-88 25 4 15,10 2 9-15,8-2 2 16,7 0-8 0,2 1-5-16,1-4-1 0,-8-1-2 15,-9 0 0-15,-12-4-8 16,-9 3-13-16,-12-1-5 0,-9 0-8 15,-11-1-17 1,-2-2-8-16</inkml:trace>
  <inkml:trace contextRef="#ctx0" brushRef="#br0" timeOffset="48">16289 9222 129 0,'0'0'35'16,"0"0"-35"-16,0 0 2 15,0 0 13-15,106 141-10 0,-87-83-4 16,-6 6-1-16,1 4 0 16,-6-2 0-1,-1 2-2-15,4-10-8 16,-2-6-8-16,0-20-41 15,2-18 54-15,2-14 5 16,0 0-16-16,1-14-3 16</inkml:trace>
  <inkml:trace contextRef="#ctx0" brushRef="#br0" timeOffset="49">16828 9272 173 0,'0'0'13'16,"0"0"-12"-16,0 0-1 0,0 0 12 15,0 0-8-15,114-18-3 16,-104 18 2-16,-2 12 10 0,3 12 6 16,-3 8-11-16,0 6-5 31,3 1-2-31,-1-1-1 15,6-4 0-15,4-8 1 16,0-4-1-16,9-12 0 16,0-7 0-16,-4-3 0 15,2 0 1-15,0-8-1 0,-6-15 0 16,-3-3 0-16,0-6 0 16,-2-5 0-16,-3 7 1 15,1 8 2-15,-8 11 12 16,5 11 7-16,-7 0-16 15,8 7-5-15,-3 25 1 16,-1 8-1-16,2 5-1 0,-4-4-2 16,-1 0-12-16,1-8-3 15,-2-2-1-15,0-12-8 16,0 0-8 0,-2-13-8-16,-2-6-23 0,0 0-21 15</inkml:trace>
  <inkml:trace contextRef="#ctx0" brushRef="#br0" timeOffset="50">17434 9232 236 0,'0'0'18'0,"0"0"-18"15,0 0 0-15,0 0 1 0,0 0-1 16,0 0 0-16,9 64 0 15,2-28 0-15,7-1 0 16,6-2-1-16,8-5 1 16,3-6 0-16,4-7 0 15,-2-8 0-15,-3-7 0 16,1 0 0-16,-4 0 0 0,-6-9-5 16,0-11 0-1,-10-5 4-15,-6 1 1 16,0-2 0-16,-7 4 10 15,0 4 5-15,1 2 5 16,-3 4-1-16,2 5-1 0,-2 4-7 16,0 0-5-16,0 3-5 15,2 0-1-15,4 23 0 16,-3 11 0-16,6 4 2 16,-2 11-2-16,1-1 0 15,-1 8 0-15,0-3-12 16,-3 0-14-16,3-5-17 15,-3-12-52-15,-2-14 69 0,-2-13-90 16</inkml:trace>
  <inkml:trace contextRef="#ctx0" brushRef="#br0" timeOffset="51">19816 9408 165 0,'0'0'12'0,"0"0"-12"15,0 0 6-15,0 0 13 0,0 0-14 16,155 0-3 0,-94-4 7-16,8-6 4 15,-4-2-3-15,2 4 0 16,-1 1-6-16,-3-2-4 0,-5 1-2 0,-9 4-15 31,-9-2-11-31,-13 4-1 0,-8-2-21 16,-7 2-64-1</inkml:trace>
  <inkml:trace contextRef="#ctx0" brushRef="#br0" timeOffset="52">20652 9132 183 0,'0'0'11'16,"0"0"-11"-16,0 0 13 0,0 0-6 15,0 0-7 1,0 0 1-16,11 60-1 0,-11-24 0 0,0 2 0 16,0 0 0-1,4-4 9 1,25 0 26-16,7 0-8 16,6 3-16-16,3-1-1 0,-3 4-1 15,3-4-6 1,-10-4-1-16,-6-4-1 0,-14-4-1 15,-9-1 0-15,-6-9 0 16,-8 3-8-16,-25-7-2 16,-11-1-16-16,-8-3-34 15,-4-5-5-15,-4-1-28 16</inkml:trace>
  <inkml:trace contextRef="#ctx0" brushRef="#br0" timeOffset="53">20771 9294 110 0,'0'0'6'0,"130"-43"8"0,-61 22 19 16,-2-2-12-16,-3 2-15 16,-8-2-2-16,-12 6 3 15,-7 4 0-15,-16 6 3 16,-9 3-2-16,-10 4-5 15,-2 0-2-15,0 11-1 16,-16 12-1-16,1-1-1 0,3 1 0 16,8-2 2-16,4 7 0 15,0-2 1-15,25 5 8 16,17 6 7-16,9-3 0 16,5 2-1-16,2-4-2 15,-5-2-5-15,-1 1-3 16,-9-1-1-16,-10 0-3 15,-9-4 0-15,-8 5-1 16,-16-6 0-16,0 0-5 0,-14 4 2 16,-24-7-5-16,-12-2-20 15,-9-5 19-15,-5-7-66 16,-4-8-11 0</inkml:trace>
  <inkml:trace contextRef="#ctx0" brushRef="#br0" timeOffset="54">21467 9056 303 0,'0'0'15'0,"189"-80"-14"16,-89 47 36-16,-6 2-6 0,-9 0-31 15,-13 7-2-15,-10 4-10 16,-9 7-7-16,-13 0-7 15,-16 9-2-15,-12 4-13 16,-12 0-14-16,-2 0 18 16,-29 18 11-1,-10 6-35-15</inkml:trace>
  <inkml:trace contextRef="#ctx0" brushRef="#br0" timeOffset="55">10719 11640 27 0,'0'0'120'0,"0"0"-119"0,0 0-1 15,0 0 1-15,0 0 2 16,0 0-2-16,0-30 2 16,0 30 11-16,0 0 2 15,0 0-5-15,0 0-4 16,0 24-4-16,0 9 2 16,0 12-2-16,0 8 0 0,0 8-3 15,0-2 1-15,0-7-1 16,10-8 0-16,4-10-1 15,6-14 0-15,5-9-2 16,1-8 2 0,6-3-2-16,-1 0-3 15,0-18 3-15,2-5 1 16,-6-4 0-16,-2-1 1 16,0 4 0-16,-13 6-2 15,-5 8 1-15,-5 10 2 16,1 0 0-16,-1 32 0 0,3 16 4 15,1 20-4-15,3 12-2 16,-3 0-15-16,2 5-20 16,-2-11-4-16,7-14 21 15,1-16 1-15,1-19-15 16,6-19 13-16</inkml:trace>
  <inkml:trace contextRef="#ctx0" brushRef="#br0" timeOffset="56">11683 11769 170 0,'0'0'19'0,"0"0"-19"0,0 0-1 0,0 0 1 15,0 0 1 1,0 0-1-16,-79-35 0 15,49 35 0-15,-5 13 0 16,4 12 1-16,0 8 0 16,6 7-1-16,13 0 1 0,10 6 1 15,2-2-1-15,5 0 1 16,26-5-2-16,7-8 0 16,11-1 1-16,0-3 0 15,-5 0 0-15,-3 0-1 16,-8 3 0-16,-10-2 0 15,-12-2 0-15,-11-2 0 16,0 1-2-16,-14-6-2 16,-24 3 1-16,-4-9-3 0,-7-9 3 15,9-4 2 1,4-2 1-16,3-31 0 0,6-9 2 16,9-4-2-16,11-4 2 15,7 0 7 1,9 0-6-16,22 3 1 15,10 1 0-15,3 2-1 16,-4 4 4-16,-1 4 3 16,-8 6-5-16,-10 4-3 0,-2 5-2 15,-15 12-7-15,-4 5-8 16,0 4 0-16,0 6-12 16,-4 18-6-16,-5 0-9 0,7 4 8 15</inkml:trace>
  <inkml:trace contextRef="#ctx0" brushRef="#br0" timeOffset="57">12092 11731 168 0,'0'0'26'0,"0"0"-25"15,0 0 3-15,0 0 29 16,0 0-10-16,0 0-10 15,0-47-3-15,-16 47-7 16,-9 12-3-16,10 23 0 16,-1 9 0-16,9 9 0 15,5 12 0-15,2 4 0 16,0 0 0-16,23 0 0 16,6-5 0-16,4-10 0 15,2-10 0-15,5-12 0 16,-2-14 0-16,-7-2 0 0,-4-7 0 15,-5-9 0-15,-5 0 2 16,-7-4 6-16,-3-21 0 16,-7-5-5-16,0-4-2 15,-17-2 0-15,-12 0-1 16,-8 0 0-16,-3 8 0 16,0 3 1-16,5 7-1 15,8 11-3-15,9 5-12 16,5 2-14-16,13 0-22 15,0 13 1-15,0 4-10 16,13-7-22-16</inkml:trace>
  <inkml:trace contextRef="#ctx0" brushRef="#br0" timeOffset="58">12430 12041 273 0,'0'0'0'0,"0"0"4"0,0 0-4 0,140 0 16 16,-78 0-11-16,7-10-5 16,3-2 1-16,1 1 0 15,-4-6-1 1,-4 5 0-16,-9-3-2 16,-9-2-16-16,-7 1-19 15,-13 1-3-15,-7 8 2 16,-9-1-41-16</inkml:trace>
  <inkml:trace contextRef="#ctx0" brushRef="#br0" timeOffset="59">12831 11674 97 0,'0'0'47'0,"0"0"-39"15,0 0-7-15,0 0 11 0,0 0 5 16,0 0-7-16,67 73 1 15,-38-27 4-15,0 10 4 16,-5 4-10-16,0 3-6 0,-7 0-2 31,-2 2-1-31,-6-7-8 0,0-7-15 16,-5-13 1 0,-2-11 3-16,5-12 1 0,0-15-25 0,-2 0-48 15</inkml:trace>
  <inkml:trace contextRef="#ctx0" brushRef="#br0" timeOffset="60">13270 11637 278 0,'0'0'0'0,"0"0"0"15,0 0 0 1,0 0 0-16,0 0 1 0,0 0-1 16,11 121 3-16,7-78 0 15,1-3 1-15,6-5-3 16,2-6-1-16,2-9 1 16,0-12-1-16,-2-8 0 15,2 0 1-15,-2 0-1 16,-6-2-2-16,-2-15-4 15,-6-4 3-15,-2 3 3 16,-2 2 0-16,-5 8 4 16,-2 2 9-16,1 6 4 0,-1 0 2 15,1 0-18-15,1 14-1 16,3 16 0-16,-1 6-1 16,-2 5-19-16,3 5-4 15,0-5-10-15,-2-1-15 16,-1-7 10-16,2-12 1 15,1-9-26-15</inkml:trace>
  <inkml:trace contextRef="#ctx0" brushRef="#br0" timeOffset="61">13836 11620 366 0,'0'0'0'0,"0"0"-6"16,0 0 5-16,0 0 0 16,0 0-1-16,-27 102 2 15,27-63-1-15,11-3 1 16,16-5 0-16,5 0 0 0,5-14 0 16,3-4 0-16,0-5 0 15,-2-8 0-15,0 0-2 16,-2 0-5-16,-5-8-7 15,-4-15-1-15,-5-2 10 16,-5-11 3-16,-3 0 2 16,-9-5 0-16,1 0 0 15,-6 4 1 1,0 7 0-16,0 10 6 16,0 13 9-16,0 1-2 0,0 6-9 15,0 0-4-15,0 21-1 16,0 14 0-16,0 9 0 15,0 6 0-15,2 6 0 16,9 2 0-16,5 2 0 16,5-6-13-16,-4-4-36 15,3-9-1-15,-3-10-18 0,-7-10-5 16</inkml:trace>
  <inkml:trace contextRef="#ctx0" brushRef="#br0" timeOffset="62">15082 11866 170 0,'0'0'34'15,"0"0"-31"-15,0 0 0 16,0 0 19-16,0 0-4 15,0 0-17-15,13-17 3 16,13 5 14-16,12 0 5 0,3-2-11 16,7-3-6-1,6 1-2-15,2-1-3 16,-3 0-1-16,-4 4-3 16,-5 0-17-16,-7 3-12 0,-11 9-7 15,-15 1-2-15,-11 0-18 16,0 5-52-16</inkml:trace>
  <inkml:trace contextRef="#ctx0" brushRef="#br0" timeOffset="63">15188 12021 166 0,'0'0'48'16,"0"0"-48"-16,116-6-4 15,-60-1 4-15,0-6 0 0,3-3-6 16,-3 1-10-16,4-2-5 16,-6-1-29-16,-10-2-27 15</inkml:trace>
  <inkml:trace contextRef="#ctx0" brushRef="#br0" timeOffset="64">15971 11490 11 0,'0'0'273'0,"0"0"-273"15,0 0-10-15,0 0 4 16,0 0 4-16,0 0 0 16,-25 43 2-16,27-22 0 15,21 5 1-15,10 4 7 16,11 10 3-16,3 0 3 15,4 4 0-15,-2-2 2 16,-2-3-5-16,-6 5-7 16,-10-10-4-16,-10-1 1 15,-7-4-1-15,-9-9-4 0,-5-4-2 16,0-6 0-16,-25-3-1 16,-11 0-5-16,-6-6-6 15,-7 2-17-15,-7-3-28 16,0 0-29-16</inkml:trace>
  <inkml:trace contextRef="#ctx0" brushRef="#br0" timeOffset="65">16135 11546 241 0,'0'0'67'15,"0"0"-61"1,140-57-6-16,-84 38 2 15,-7-1-2-15,-9 2 0 16,-2 2-6-16,-11 3-10 0,-3 4-15 16,-11 9-13-16,-3 0 9 15,-4 0-12-15,-1 7-30 16</inkml:trace>
  <inkml:trace contextRef="#ctx0" brushRef="#br0" timeOffset="66">16561 11418 66 0,'0'0'149'16,"0"0"-106"-16,0 0-18 16,0 0-13-16,0 0-11 15,131-54 0 1,-97 54-1-16,-1 0 1 0,-2 14-1 0,-6 16 0 16,-5 6 0-1,-7 13-8 1,-9 2-1-16,-1-2 3 15,1-9 2-15,8-9 4 16,10-5 6-16,6-5 24 0,11-4-2 16,1-5-18-16,-1-1-8 15,-5 3-2-15,-3-1-2 16,-15 6-5-16,-14-1-13 0,-2 6 15 16,-11 2-4-1,-27 0-11-15,-8-1-5 16,-6 0-8-16,-6-4 14 0,-2-7-3 15,5-9-30-15,10-5-64 16</inkml:trace>
  <inkml:trace contextRef="#ctx0" brushRef="#br0" timeOffset="67">17311 11314 67 0,'0'0'207'16,"0"0"-206"-16,0 0-1 15,0 0 3-15,0 0 1 16,0 0-3-16,7 50 1 16,-24-8-1-16,5 3 2 15,3 1-1-15,9 3 2 0,0-2 1 16,9-6 8-16,24-3 13 15,15-3 7-15,5-14 9 16,7-10-21-16,7-11 50 16,-2 0-6-16,-7-18-17 15,-2-19 11-15,-12-4 76 16,-13-8-59-16,-9 1-64 16,-15-2-3-16,-7-2 3 15,-25 0-12-15,-31-3-6 16,-13 3 0-16,-10 6-41 15,-2 16-163-15,6 16-25 16,3 14 81-16,3 0 0 0</inkml:trace>
</inkml:ink>
</file>

<file path=ppt/ink/ink1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2047"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5.68611" units="1/deg"/>
          <inkml:channelProperty channel="T" name="resolution" value="1" units="1/dev"/>
        </inkml:channelProperties>
      </inkml:inkSource>
      <inkml:timestamp xml:id="ts0" timeString="2026-08-23T03:45:30.362"/>
    </inkml:context>
    <inkml:brush xml:id="br0">
      <inkml:brushProperty name="width" value="0.05292" units="cm"/>
      <inkml:brushProperty name="height" value="0.05292" units="cm"/>
      <inkml:brushProperty name="color" value="#FF0000"/>
    </inkml:brush>
  </inkml:definitions>
  <inkml:trace contextRef="#ctx0" brushRef="#br0">7985 2637 127 0,'0'0'1'16,"0"0"3"-16,0 0 16 16,0 0-2-16,0 0-8 15,0 0 2-15,-42-20-7 16,42 13-2-1,4 5 0-15,7-2 1 16,5 4-2-16,6 0-1 0,14 0 0 16,4 0 0-16,5 17-1 0,8-1 1 15,-2-4-1 1,7-3-1-16,-2 2 1 0,-8-11 0 16,-2 4 1-1,-11-4-1-15,-12 0 0 16,-6 0-1-16,-11 0 1 0,-6 0 0 15,0 0 0-15,0 0 2 0,0 0 0 16,0 6-1-16,-6 6-1 16,-7 5 0-1,1 8 0-15,-1 5 0 16,-1 9 0 0,-1 5 1-16,-3 5 1 0,-1 1-1 0,2-1-1 31,-2-5 2-31,3-6-2 15,3-6-1-15,-1-8 1 16,8-6 0-16,1-8 0 16,3-7-1-16,2-3-4 0,0 0-10 15,0 0-11-15,0-11-50 16</inkml:trace>
  <inkml:trace contextRef="#ctx0" brushRef="#br0" timeOffset="1">9096 2845 63 0,'0'0'107'0,"0"0"-96"0,0 0 0 0,0 0 17 16,0 0-5-16,0 0-16 16,6-99 2-16,-18 91-4 15,-5 1-4-15,-6 3 0 16,3 4-1-16,-9 0 0 0,-3 0 0 16,3 17 0-1,3 2 0-15,4 3-1 0,4 0 0 16,11 3 1-16,7-4-1 15,0 2 1-15,23 2-1 16,8-3 1-16,13-1 1 16,3 1-1-16,0 0 0 15,0 0 0-15,-3 6 0 16,-8-2 0-16,-10 2 0 16,-7-1 0-16,-17 0 0 15,-2-2 0-15,-12 6-1 0,-28-3 1 16,-6-7-2-1,-8-6 0-15,-2-7 2 16,0-8-1-16,12 0 1 0,5-1 0 16,6-21 2-16,16-3-2 15,17-5 0-15,0 3 0 16,25-6-1 0,19-1 1-16,8 1 0 0,6-3 0 15,-8 1 0-15,-5 3 0 0,-14 4 0 16,-6-3 1-1,-14 7 3-15,-7 6 3 16,-4 2 1-16,0 5 3 16,-11 5-1-16,-7-1-10 15,1 7 0-15,-3 0-1 16,7 0-1-16,1 2 1 0,5 9-13 16,7 0-9-1,0 3-18-15,13-4 5 16,18-1-14-16,8-8-37 15</inkml:trace>
  <inkml:trace contextRef="#ctx0" brushRef="#br0" timeOffset="2">9524 2871 22 0,'0'0'69'0,"0"0"-53"16,0 0 12-16,0 0 3 15,0 0-17-15,0 0-6 16,23 2 2-16,10 8 9 16,14 6-4-16,6 8-3 15,7 2-5-15,3 7-3 16,-3-1 2-16,-6 4 0 16,-12-3-5-16,-11 0-1 15,0-5 0-15,-8-8 0 16,-7-4-10-16,-6-8-6 15,-1-4-17-15,-5-4 4 16,-4 0-3-16,0-23-56 0</inkml:trace>
  <inkml:trace contextRef="#ctx0" brushRef="#br0" timeOffset="3">9964 2801 67 0,'0'0'94'15,"0"0"-74"-15,0 0 3 16,0 0 4-16,0 0-8 16,0 0-11-16,-10-12-1 15,6 34-6-15,-7 16 3 16,-5 14 9-16,-13 9-9 16,-9 9-3-16,-4-2 0 0,2-12-1 15,6-8-4-15,15-16 2 16,9-11 1-16,6-9 0 15,4-3-27-15,0-9-17 16,2 0 12-16,21-9 1 16,1-18-39-16</inkml:trace>
  <inkml:trace contextRef="#ctx0" brushRef="#br0" timeOffset="4">10349 2823 54 0,'0'0'114'0,"0"0"-104"0,0 0 13 15,0 0 13-15,0 0-20 16,0 0-9-16,69 0 7 16,-58 30 9-16,-2 8-9 15,-2 10 5-15,-3 7-2 16,0-1-11-16,1 0 4 15,-2-4-6-15,1-4-1 16,0-8-3-16,-2-5 0 16,3-11-2-16,-1-6-6 15,6-3-27-15,3-10-2 0,3-3-13 16,3 0-9-16,4-25-66 16</inkml:trace>
  <inkml:trace contextRef="#ctx0" brushRef="#br0" timeOffset="5">10854 3052 215 0,'0'0'25'0,"0"0"-17"0,0 0 32 15,0 0-23-15,0 0 17 16,0 0 2-16,147 19-9 15,-99-17-10-15,0 2-7 16,-7-2 2-16,-1-2 4 16,-5 0-3-16,-4 0 4 15,-6 0-8-15,-4 0-3 16,-9 0-4-16,-5 0 0 16,-3 0-2-16,2-8-33 15,0 1-59-15,1-5-13 0,-1-2-13 16</inkml:trace>
  <inkml:trace contextRef="#ctx0" brushRef="#br0" timeOffset="6">11579 2829 142 0,'0'0'127'0,"0"0"-109"15,0 0 41-15,0 0 20 16,0 0-62-16,0 0-11 0,4 0 5 16,38 0-5-16,12 0 3 15,0-4-8-15,1 0 4 16,-6 2-4-16,-4 0 1 16,-5-2-2-16,-7 2 0 15,-6 0 1 1,-9 0 0-16,-9 2 0 15,-9 0 0-15,0 0 5 0,0 0 31 16,0 0 3-16,0 0-4 16,0 0-13-16,0 0-7 15,0 0-16-15,0 4 0 16,0 18-2-16,0 10 2 16,0 15 12-16,-2 3-10 15,-3 8 23-15,1 4 13 16,-3-4 2-16,2 0 4 15,3-10-22-15,0-3-4 16,0-9-5-16,0-12-10 0,2-8-3 16,0-9 0-1,0-4 0-15,0-3-34 16,0 0-130-16,0-4 38 16,6-21-55-16,8-7 33 15,-1-10 3-15</inkml:trace>
  <inkml:trace contextRef="#ctx0" brushRef="#br0" timeOffset="7">12996 2966 158 0,'0'0'20'16,"0"0"-19"-16,0 0 3 0,0 0 23 15,0 0-13-15,0 0-7 16,-31 0 10-16,31 0-6 16,0 0-7-16,15 0 6 15,9 0 3-15,8 0-7 16,1-4-4-16,3 1-1 16,4 0 0-16,2-4 0 15,-1 2 0-15,-5 0-1 16,-7-1-8-16,-12 6-24 15,-3 0-22-15,-14 0 5 16,0 0-20-16,-14 6 17 0</inkml:trace>
  <inkml:trace contextRef="#ctx0" brushRef="#br0" timeOffset="8">12954 3088 126 0,'0'0'18'0,"0"0"-17"15,0 0 11-15,0 0 0 16,0 0 1-16,0 0-6 0,131 6-3 16,-71-6-3-16,0 0-1 15,5-11-3-15,4-2-12 16,-7-5-22-16,-8-5-35 16</inkml:trace>
  <inkml:trace contextRef="#ctx0" brushRef="#br0" timeOffset="9">13611 2799 8 0,'0'0'166'16,"0"0"-163"-16,0 0-1 0,0 0 1 15,0 0 6 1,0 0-6-16,162 3 2 0,-104-3 5 15,-6 0-2-15,-8 0-3 16,-13 0 7-16,-4 3 0 16,-13-3-5-16,-5 2-2 15,-7-2 4-15,-2 4 1 0,0 4 1 16,0 8-4 0,0 4 16-16,0 8 1 0,-2 5-15 15,-7 0 18-15,1 10-12 16,4-2 0-1,4-1-1-15,0 1 0 16,0-9-14-16,0-2 3 16,0-8-2-16,0-4-2 0,7-6-8 15,2-6-56-15,4-6-4 16,3 0-1 0,1-8-16-16</inkml:trace>
  <inkml:trace contextRef="#ctx0" brushRef="#br0" timeOffset="10">14498 2795 192 0,'0'0'44'0,"0"0"-36"0,0 0 23 15,0 0 19-15,0 0-33 16,0 0-8-1,0 12 1-15,0 20 25 0,0 14 18 16,0 2-30-16,0 11-3 16,-10-1 11-16,6 2-9 15,0-6-9-15,1-4-9 16,3-7-4-16,0-12 0 16,0-9-39-16,0-4-88 0,0-12-22 15,0-6-39 1</inkml:trace>
  <inkml:trace contextRef="#ctx0" brushRef="#br0" timeOffset="11">8252 4604 140 0,'0'0'8'0,"0"0"-1"16,0 0 18-16,0 0 0 0,0 0-7 15,0 0-6 1,-16-10-7-16,16 10-1 0,0 0-2 16,16 0-1-16,11 0 4 0,4 0-2 15,7 4-2-15,4 4 0 16,7-4-1 0,-1 2 0-16,0-6 1 15,-8 0-1-15,-9 0 0 16,-8 0 1-16,-9 0-1 15,-6 0 2-15,-8 0-2 16,0 0 5-16,0 0 5 16,0 14-4-16,0 12-3 15,-8 8 8-15,-4 2-10 16,-3 4 1-16,3-2 1 16,-1-1-2-16,-3-5 2 0,7-4-2 15,-2-6 0-15,7-9-1 16,0-1 0-16,4-6-1 15,0-3-12-15,0-3-17 16,8 0-2-16,12-9-14 16,7-10-21-16,0-13-39 15</inkml:trace>
  <inkml:trace contextRef="#ctx0" brushRef="#br0" timeOffset="12">9012 4578 176 0,'0'0'11'0,"0"0"-11"0,0 0 25 0,0 0 6 15,0 0-20-15,0 0-2 16,22-28-1-16,-22 44-7 16,2 20 2-16,-2 15 16 15,0 6-14-15,0 7-3 16,0 0-2-16,-11-5 0 0,3-11 0 15,3-12-3-15,5-10 2 16,0-12-11-16,0-6-11 16,9-8-12-16,16-8-5 15,-2-24-36-15</inkml:trace>
  <inkml:trace contextRef="#ctx0" brushRef="#br0" timeOffset="13">9406 4566 78 0,'0'0'98'15,"0"0"-97"-15,0 0-1 0,0 0 18 16,123 66-5-16,-76-39-7 16,9 4 2-16,-4 1-5 15,4 0-3-15,-8 2 1 16,-13-2-2-16,-8-1 1 15,-10-4-10-15,-3-2-13 16,-10-11-19-16,1-8-59 16</inkml:trace>
  <inkml:trace contextRef="#ctx0" brushRef="#br0" timeOffset="14">9859 4572 27 0,'0'0'136'16,"0"0"-134"-16,0 0 2 0,0 0 9 0,0 0-1 31,0 0 1-31,-36-8-5 16,16 38-7-16,-7 12 5 16,1 12-1-16,-5 7-1 0,-4 4-2 15,10-4-2 1,2-15-1-16,14-15 1 0,2-12 0 15,7-11-1-15,0-4-18 16,18-4 0-16,5 0-11 16,-6-22-51-16</inkml:trace>
  <inkml:trace contextRef="#ctx0" brushRef="#br0" timeOffset="15">9939 4604 159 0,'0'0'4'0,"0"0"2"0,160-66 14 15,-91 48-7-15,0 4-9 16,-1 4 0-16,-13 10 1 16,-10 0-3-16,-16 21 0 15,-18 22-1-15,-11 11 2 16,-5 12 1-16,-35 5-4 15,-7-8-2-15,-3-10-2 16,0-17 4-16,8-14 0 0,11-11 24 16,11-5-7-16,9-6 7 15,8 0 6-15,3-7-17 16,0-7-8-16,11 2-5 16,18 1 0-16,7 5-1 15,6 3 1-15,3 3 2 16,-1 0 2-16,3 0-4 15,-2 0 0-15,0 0 0 16,-6 0 0-16,1 0-15 16,-2 0-34-16,-2 0-26 15,0 0-27-15</inkml:trace>
  <inkml:trace contextRef="#ctx0" brushRef="#br0" timeOffset="16">10989 4636 143 0,'0'0'109'0,"0"0"-100"16,0 0 2-16,0 0 11 15,0 0-12-15,0 0-3 0,164 18 4 16,-108-18 2-16,-7 0-6 15,-9 0-1 1,-4 0-1-16,-16 0 1 16,-7 0-5-16,-9 0-1 0,-2 0-7 15,-2 0-27 1,0 0-10-16,0 0-16 0,0 0-7 16,-6 0-32-1</inkml:trace>
  <inkml:trace contextRef="#ctx0" brushRef="#br0" timeOffset="17">11938 4423 109 0,'0'0'51'0,"0"0"-42"0,0 0 9 16,0 0 3-16,0 0-3 16,0 0-2-16,2-64 4 15,2 60-2-15,-2 2-6 16,-2 0-2-16,0 2 0 16,0 0-5-16,0 4-5 0,0 25 0 15,0 15 1-15,0 7 1 16,0 4-2-16,0-5 0 15,0-4-1-15,0-10-8 16,0-12 0-16,0-7-4 16,0-10-7-16,5-7-14 15,11 0-9-15,1-14-29 16</inkml:trace>
  <inkml:trace contextRef="#ctx0" brushRef="#br0" timeOffset="18">12281 4355 161 0,'0'0'15'15,"0"0"-13"-15,0 0 21 16,0 0-5-16,0 0-17 15,0 0-1-15,0 0 0 16,2 12 0-16,0 14 2 0,0 9 3 16,-2 3 2-1,2-1-1-15,1 2 0 0,3-5 0 16,4-4-3-16,3-6 2 16,7-6-2-16,-1-5-2 15,4-7 1-15,2-6 0 16,2 0-1-16,-3 0 1 15,0-14 0-15,-1-13-1 16,-5 3-1-16,-3-6 2 16,-6 0-2-16,-2 2 1 15,-5 3 0-15,-2 8 2 16,0 6 12-16,0 7 8 16,0 3 5-16,0 1-5 0,0 0-21 15,0 0-2-15,0 5-4 16,0 22 4-16,0 5-1 0,0 4 2 15,-2 4-1 1,-2 2 0-16,1 0 0 0,-4 0-1 16,3-5 0-16,2-4 1 15,2-7-2-15,0-8-21 16,0-6-3 0,0-7 1-16,6-5-14 15,10 0-9-15,1 0-14 0,4-21-62 0</inkml:trace>
  <inkml:trace contextRef="#ctx0" brushRef="#br0" timeOffset="19">13089 4428 203 0,'0'0'23'16,"0"0"-23"-16,0 0 15 15,0 0 7-15,0 0-6 0,0 0-7 16,145 0 3 0,-94 0-2-16,7-5-4 15,-6 1-6-15,-8 2 0 0,-6 1 0 16,-6 1 0-16,-5 0-2 15,-10 0-14-15,-6 0-15 16,-4 0-24-16,-5 0 0 16,-2 0-24-16</inkml:trace>
  <inkml:trace contextRef="#ctx0" brushRef="#br0" timeOffset="20">13194 4610 163 0,'0'0'5'15,"0"0"-3"-15,0 0 24 16,0 0 7-16,114 22-10 16,-65-22-5-16,-5 0 1 15,1 0-8-15,-11 0-8 16,-5 0-3-16,-14 0 0 15,1 0 0-15,-10 0-16 16,-1 0-18-16,-3 0-24 16,0 0-2-16,0 0-8 0</inkml:trace>
  <inkml:trace contextRef="#ctx0" brushRef="#br0" timeOffset="21">14045 4319 150 0,'0'0'23'16,"0"0"-8"-1,0 0 18-15,0 0 10 0,0 0-22 16,0 0-10-16,0 0-1 16,13-92 9-16,-13 92 3 15,0 0-10-15,0 0-7 16,0 14-5-16,0 24 0 16,0 15 7-16,0 6-2 15,0-1-4-15,0-4-1 0,0-7 0 16,0-9 1-1,0-9-2-15,0-6-1 0,0-10-21 16,10-10-30-16,1-3-10 16,13-6 5-16,-3-24-35 15</inkml:trace>
  <inkml:trace contextRef="#ctx0" brushRef="#br0" timeOffset="22">14357 4273 215 0,'0'0'8'0,"0"0"-6"16,0 0 6-16,156-32 24 16,-115 32-22-16,-4 10-5 0,-5 20 4 15,-10 8-5-15,-13 6-2 16,-9 9-2-16,-2 4 1 15,-34 4-1-15,-3-11-8 16,4-14-7-16,12-20 10 16,10-12 5-1,13-4 28-15,0 0 1 0,0 0 19 16,3-18 3-16,17-2-51 16,15 4-2-16,10 3-3 15,4 10 1-15,5 0 1 16,-4 2-16-16,0 1-19 15,-1 0-10-15,-3 0-9 16,0 0-23-16,-7 0-42 16</inkml:trace>
  <inkml:trace contextRef="#ctx0" brushRef="#br0" timeOffset="23">15489 4313 102 0,'0'0'71'0,"0"0"-59"15,0 0 20-15,0 0 0 16,0 0-20-16,9-104-5 16,-7 86 9-16,-2 2 3 15,0 0-6-15,0 3 18 0,0 6 1 16,-15 0-6-1,-12 7-26-15,-6 0 0 0,-5 9-18 16,-5 13 10 0,1 6 2-16,4 0 3 0,11-6 1 15,7-2 1-15,20 0-1 16,0-3-3-16,0 8 4 16,29-2 1-16,7 2 4 15,3-1 5-15,7 0-3 16,-2 2-5-16,1 2 1 15,-5-2-2-15,-7 3 1 16,-6-1-1-16,-13 0 0 16,-12-2-1-16,-2 4 1 15,-25 0 2-15,-15-4-2 0,-7-2-11 16,-2-6 11 0,0-9-7-16,6-9-1 0,6 0 8 15,10-17 0-15,9-15-15 16,12-10 4-16,6-4 7 15,4 0 1-15,28-1 1 16,5 3 4-16,9 3-2 16,0 2 10-16,-4 3 6 15,-7 7 4-15,-8 2 9 16,-9 7-2-16,-7 4 6 16,-9 2 3-16,-2 2-27 15,0 2-9-15,-11 0-32 16,-18 6-1-16,0 4-33 0,-6 0 0 15,-5 0-5 1,3 14-16-16</inkml:trace>
  <inkml:trace contextRef="#ctx0" brushRef="#br0" timeOffset="24">8624 6136 153 0,'0'0'5'0,"0"0"6"16,0 0 14-16,0 0-10 16,0 0-9-16,0 0 6 0,0 0 7 15,-2-13-10-15,2 26-6 16,0 18-1-16,0 22 14 16,0 7-11-16,-6 7-4 15,-6 3-1-15,-1-2 0 16,4-14 0-16,2-9 0 15,3-14 0-15,-1-12 0 16,5-10-1-16,0-5-17 16,0-4-21-16,5 0 10 15,13-12-3-15,-5-14-35 16,1-5 10-16</inkml:trace>
  <inkml:trace contextRef="#ctx0" brushRef="#br0" timeOffset="25">8772 6292 44 0,'0'0'13'0,"0"0"1"15,0 0 2-15,118-75 8 16,-74 56-2-16,3 1 1 16,-1 5-3-16,-8 10 0 15,-1 3-3-15,-6 3-5 0,-12 28 3 16,-10 9-9-1,-9 10-5-15,0 3 0 16,-15 9-1-16,-19-2-7 16,-3-6-10-16,-2-16 7 0,10-14 6 15,10-17 4-15,5-7 8 16,7 0-2-16,7-2 0 16,0-13-2-16,14-3-2 15,24 6 1-15,4 8 0 0,12 3-1 16,1 1-2-1,1 0 0-15,-5 0 0 0,1 1-16 16,-11 9-8 0,-5 0-17-16,-7-6-20 15,-9-4-14-15</inkml:trace>
  <inkml:trace contextRef="#ctx0" brushRef="#br0" timeOffset="26">9869 6292 81 0,'0'0'50'0,"0"0"-29"0,0 0 9 0,0 0-3 15,0 0-9-15,33-104 1 16,-29 88 0-16,-2 0-3 15,-2 6-3-15,0 0 4 16,-2 6 3-16,-19 2-1 16,-5 2-11-16,-6 0-8 15,-5 6-1-15,1 14-3 0,3 4 2 16,6-4 2-16,9 4-2 16,11-4 2-16,7 0-4 15,5 0 4-15,28 5 0 16,10 0-1-16,3 4 2 15,4 2-2-15,-2 4 1 16,-3 4-1-16,-9 0 1 16,-7 2-1-16,-14 2-2 15,-8 1-10-15,-7 2-3 16,0-10 4-16,-18-6-5 16,-11-16 17-16,-4-14 1 0,-3 0 1 15,5-1-1-15,-5-30 1 16,7-5-1-16,5-10 0 15,10 2-1-15,14 4 0 16,0 2 0-16,9-1-1 16,20 6 1-16,9-2 1 15,0-1-1-15,2 1 1 16,-2 2 3-16,-7 3 2 16,-2-1 3-16,-7-2 11 15,-8 7-2-15,-8 4-11 16,-6 6-3-16,0 6-1 15,0 6-3-15,-8 4 0 16,-15 0-11-16,3 4-17 16,5 10-6-16,8 2-4 0,7 0-17 15,0-4 7-15,2-5-14 16,20-7-16-16</inkml:trace>
  <inkml:trace contextRef="#ctx0" brushRef="#br0" timeOffset="27">10342 6119 197 0,'0'0'39'0,"0"0"-19"0,0 0 6 16,0 0-6-16,0 0-18 0,0 0-1 16,142 17 1-16,-88 11 0 15,2 0-2 1,-2 4 0-16,-8-3 0 0,-3-2-1 15,-8-3-13-15,-8-4-10 16,-5-3-21-16,-6-11 1 16,-10-3-17-16,-3-3-31 15</inkml:trace>
  <inkml:trace contextRef="#ctx0" brushRef="#br0" timeOffset="28">10801 6017 73 0,'0'0'60'16,"0"0"-40"-1,0 0 10-15,0 0-2 0,0 0-16 16,0 0-3-16,-18 85-1 16,-2-31-6-16,-4 10-2 0,-5 4 0 15,-2 0 0 1,6-7 0-16,5-13-1 15,7-15 0-15,9-12 0 16,4-12 1-16,0-9-11 16,0 0-16-16,17-9 4 15,3-24-52-15</inkml:trace>
  <inkml:trace contextRef="#ctx0" brushRef="#br0" timeOffset="29">10928 6069 175 0,'0'0'5'16,"0"0"16"-16,0 0 24 16,136-52-24-16,-103 51-12 0,6 1 3 0,-13 0-5 15,-6 22-5 1,-11 12-2-1,-9 11 0-15,0 5-9 0,-9 7-3 16,-8-11 0 0,3-12 2-16,10-11 9 0,4-9 1 15,13-1 8 1,25-3 8-16,11-2-8 0,6-2-5 16,-3 5-1-1,-4-3-1-15,-12 2 0 0,-16 1 1 16,-11 6 1-16,-9 7-3 15,-4 2 8-15,-30 2-5 16,-10-2-2-16,-3 0-1 16,-1-7-2-16,0-6 1 15,6-9-2-15,2-4-11 16,2 0-8-16,2-26-32 16,3-13-8-16,10-5-76 15</inkml:trace>
  <inkml:trace contextRef="#ctx0" brushRef="#br0" timeOffset="30">11693 6260 277 0,'0'0'2'0,"0"0"-1"0,122 12 24 0,-73-8-19 16,2-4-5-16,-4 0-1 0,-2 0 0 16,-12 0-3-1,-8 0-14-15,-10-4-18 0,-6 0-26 16,-6-5-31-16</inkml:trace>
  <inkml:trace contextRef="#ctx0" brushRef="#br0" timeOffset="31">12372 6096 53 0,'0'0'183'16,"0"0"-169"-16,0 0 43 0,0 0-32 16,0 0-23-16,0 0-2 15,105-53 0-15,-70 53 0 16,-8 0 0-16,-2 0 2 16,-7 24-2-16,-7 9 0 15,-9 7 0-15,-2 6 2 16,-16 6 0-16,-20 4-2 15,-6-3-3-15,0-15-20 16,4-13 19-16,2-13 4 16,7-12 8-16,12 0 5 0,3-5-2 15,14-15-5-15,0 1-4 16,4 8 3-16,23 0 1 16,9 5-6-16,7 3 0 15,-1 3 0-15,5 0-1 16,-7 0 1-16,-1 0-16 15,-5 0-18-15,1 0-9 0,-6 0-32 16,-2 0-34-16</inkml:trace>
  <inkml:trace contextRef="#ctx0" brushRef="#br0" timeOffset="32">13052 6025 358 0,'0'0'48'16,"0"0"87"-16,0 0-38 0,0 0-73 0,0 0-15 15,0 0-8 1,-7-23-1-16,7 43-10 16,0 14 7-16,5 14 3 15,1 8 0-15,-2 1 0 0,3-2 0 16,-3-3-2-1,-1-9-33-15,-1-12-19 0,1-11-40 16,-3-9-1 0,2-9-2-16,0-2-6 15,0-17-23-15</inkml:trace>
  <inkml:trace contextRef="#ctx0" brushRef="#br0" timeOffset="33">13470 6066 224 0,'0'0'6'0,"0"0"11"16,0 0 36-16,0 0-41 0,149-12-11 15,-93 8 1 1,5-3 12-16,1 3-2 0,-6 0-6 15,-2-2-4-15,-10 5-2 16,-11-5 0-16,-6 1 0 16,-12 2-11-16,-3-1-13 15,-2 0 4-15,-5 0-6 16,-3 4-6-16,-2 0 1 16,0 0 1-16,0 0-29 15,-2 0-45-15</inkml:trace>
  <inkml:trace contextRef="#ctx0" brushRef="#br0" timeOffset="34">13532 6311 68 0,'0'0'87'15,"0"0"-83"1,0 0 12-16,0 0 1 0,0 0 1 16,0 0 6-16,135 30-1 15,-83-30 9-15,0-9 10 16,-5-3 10-1,-5 1-3-15,-8 2-18 16,-10 3-17-16,-9 3-13 0,-5 0-1 16,-8 3-1-16,-2 0-40 15,0 0-24-15,0 0-4 16,0 0 14-16,0 0-5 16,0 0-33-16</inkml:trace>
  <inkml:trace contextRef="#ctx0" brushRef="#br0" timeOffset="35">14654 6079 128 0,'0'0'27'16,"0"0"-12"-16,0 0 18 16,0 0 11-16,0 0-17 0,0 0-11 15,0 0-6-15,-5-72-2 16,23 60 2-16,0 1 11 15,-1 2-7-15,1 4 3 16,1 5-4-16,-4 0-4 16,7 0-2-16,-4 19 3 15,-5 17-6-15,-8 5-2 16,-5 7 1-16,0-2-3 0,-9-6 0 16,-9-8-19-16,1-5 9 15,3-14 6 1,12 3 0-16,2-4-11 15,2-1-1-15,27 0 14 16,15 1 2-16,5-5 2 16,3 2-1-16,-6 1-1 15,-10-2 0-15,-12 1 1 16,-15-8-1-16,-9 10 0 0,-4-3 0 16,-28 4 7-16,-16 1 0 15,-8-3-7-15,-4-3-5 16,-2-7-15-16,6 0-7 15,2 0 0-15,12-14-18 16,6-8 1-16,23 1 8 16,13 2-8-16,0-3 3 15,34-3 13-15,14 3-12 16</inkml:trace>
  <inkml:trace contextRef="#ctx0" brushRef="#br0" timeOffset="36">15496 5941 175 0,'0'0'37'0,"0"0"-21"0,0 0 26 15,0 0 8-15,0 0-32 16,0 0-11-16,51-66 3 16,-51 66 5-16,0 0 6 15,-18 0-13-15,-7 0-8 16,-6 18-3-16,-2 11 3 0,-1 6-2 15,3 18 1-15,2 1-1 16,18 1-2-16,7-1 2 16,4-7 2-1,0-3-2-15,23-11 1 0,5-8-1 16,1-6 0-16,9-10 1 16,-2-9 1-16,-1 0 2 15,-1 0 3-15,-10-14 7 16,-6 0-3-16,-13-4-3 15,-5-2-3-15,-14 6 1 16,-28 0 2-16,-18 6-5 16,-9 4-1-16,-7 4 3 15,3 0-3-15,17 0-2 0,14 6-39 16,17-3-9-16,17-3-10 16,8 0-12-1,23 0-3-15,20-9 4 0</inkml:trace>
  <inkml:trace contextRef="#ctx0" brushRef="#br0" timeOffset="37">15759 5975 216 0,'0'0'12'0,"0"0"8"0,0 0 41 0,0 0-2 15,0 0-59 1,0 0 0-16,158-68 0 16,-98 62 0-16,-4 6 0 0,-14 0 0 15,-11 12-4 1,-18 20-8-16,-13 7-19 0,-4 6 22 16,-25 4 5-16,-7-8 2 15,7-6 1-15,12-9 1 0,7-6 16 16,10-3 16-1,6 6-12-15,25-3-6 0,4 2 4 16,1-4 0 0,-5 2-5-16,-8 1-1 15,-15-2-9-15,-8 6 2 16,0 0-1-16,-24 6 1 0,-21-5-1 16,-15-7-4-16,-6-2-12 15,-15-7-28-15,-8-8-32 16,-3-2-2-1,1 0-30-15,2-17-50 0</inkml:trace>
  <inkml:trace contextRef="#ctx0" brushRef="#br0" timeOffset="38">8580 8074 163 0,'0'0'6'16,"0"0"-1"-16,0 0 18 0,0 0-9 16,0 0-10-16,0 0 12 15,69-29-1-15,-38 25-6 16,0 4-2-16,-6 0-5 16,-6 12-2-16,-7 11 0 15,-10 14-4-15,-2-1-3 0,-2 0-1 16,-16 3 0-1,1-7-1-15,1-6 5 16,16-5 3-16,0 0-2 16,10-2 3-16,24 1 3 15,11 0 0-15,-1 3 3 0,-1 1 2 16,-14 2-2-16,-5 6-2 16,-19 2 0-16,-5 4 2 15,0-2 1-15,-29-4-3 16,-2-6 0-16,-8-8-3 0,-1-8-1 15,-4-7-1 1,1-3-7-16,-1-14-22 16,9-25-18-16,1-13-35 0</inkml:trace>
  <inkml:trace contextRef="#ctx0" brushRef="#br0" timeOffset="39">9569 7949 238 0,'0'0'2'0,"0"0"-2"15,0 0 0-15,0 0 0 0,0 0 0 16,0 0 1-16,-9-14 2 15,-11 14-3-15,-4 9 0 16,-3 14 0-16,0 9 0 16,0 10 0-16,5 8 2 15,4 4 3-15,10-2-1 16,8-4-1-16,0-1-1 16,6-6-2-16,23-5 2 15,7-6 1-15,1-9 0 0,-1-9-1 16,0-8 3-1,-7-4 1-15,-7 0 3 16,-6-6 0-16,-8-11-5 16,-8 0 0-16,-6-3 6 15,-27 0 5-15,-15 4-8 16,-4 4-7-16,-2 8 5 0,7 4-1 16,9 0-4-1,11 0-20-15,14 0-19 16,11 0-5-16,2 0-32 0,9-8-54 15</inkml:trace>
  <inkml:trace contextRef="#ctx0" brushRef="#br0" timeOffset="40">9776 8029 301 0,'0'0'40'0,"0"0"-35"0,0 0 2 0,0 0 12 16,0 0-12-16,132-5-6 15,-90 5-1-15,-2 7-1 16,-7 17-30-16,-12 9 0 0,-11 5 8 16,-10 4 6-16,0-7 9 15,0-5 5-15,0-6 3 16,0-6 10-16,0 0 8 15,0-1-7-15,6-2-3 16,13 2-5-16,1-5 0 16,-1 2 3-16,-6-2-2 15,-9 4 4-15,-4 4-1 16,0 10 1-16,-2 2-4 16,-27 2 0-16,-7 1-3 15,-9-6-1-15,-3-4-4 16,-2-6-17-16,6-13-3 15,-1-6-21-15,5-9-38 0,5-34-41 16</inkml:trace>
  <inkml:trace contextRef="#ctx0" brushRef="#br0" timeOffset="41">10434 7991 285 0,'0'0'2'16,"0"0"0"-1,169 54 20-15,-103-24-1 0,0 2-19 16,-2 2-2-16,-6 1-17 16,-5-2-9-16,-12 0-5 15,-10-6-23-15,-12-7 54 16,-7-8-1-16,-7-6-5 15,-3-3-3-15,0-3-12 16,-2 0 0-16,0-22-21 16,0-10-44-16</inkml:trace>
  <inkml:trace contextRef="#ctx0" brushRef="#br0" timeOffset="42">10964 7867 167 0,'0'0'23'16,"0"0"5"-16,0 0-2 15,0 0-21-15,0 0-5 16,0 0 3-16,-110 86 1 16,84-31 2-16,-1 8 4 15,-4 2-5-15,0 0-3 16,4-3-2-16,5-9 0 16,11-12 0-16,9-15-12 15,2-9-15-15,2-17-22 16,27 0-29-16</inkml:trace>
  <inkml:trace contextRef="#ctx0" brushRef="#br0" timeOffset="43">11128 7874 210 0,'0'0'13'0,"0"0"0"15,0 0 12-15,0 0-8 16,0 0-12-16,0 0-3 16,19-25 0-16,-15 46 0 15,-2 12 22-15,5 7-13 16,-5 5-10-16,1 3 0 0,5 1 0 16,3-5-1-16,7-4 0 15,4-8 0 1,9-7 1-16,0-6 0 15,4-11-1-15,2-8 0 0,-1 0 2 16,4-8 0 0,-5-13 0-16,-6-10 0 0,0-5 3 15,-8 1 6-15,-11-2 0 16,-2 7 4-16,-8 7 14 16,0 15 2-16,0 5-6 15,0 3-3-15,0 0-22 16,0 4-4-16,0 20-11 15,-5 8 14-15,0 6 1 16,1 0-4-16,-3 4-10 16,-3 1 2-16,-2-2 4 15,1 5 2-15,3-1-11 16,2-6-5-16,6-3-47 0,0-13 49 16,0-13-43-16,21-10-9 15,3-2-53-15</inkml:trace>
  <inkml:trace contextRef="#ctx0" brushRef="#br0" timeOffset="44">11920 8076 220 0,'0'0'24'0,"0"0"-17"0,0 0 45 0,0 0-23 0,166 5-22 16,-96-12-4-16,-1-6 1 16,-9-3-2-16,-6 3 0 15,-14 5 1-15,-16 1-3 16,-8 3-2-16,-14 4-45 16,-2 0-17-16,0 0 17 15,-11 8-3-15,-12-5-60 16</inkml:trace>
  <inkml:trace contextRef="#ctx0" brushRef="#br0" timeOffset="45">12615 7850 189 0,'0'0'10'15,"0"0"0"-15,0 0 34 0,0 0-14 0,0 0-25 16,0 0-4-1,100-40 8-15,-42 33 7 16,-5 7 6-16,-4 0-10 16,-3 13 4-16,-13 20-10 15,-12 9-2-15,-16 5-2 16,-5 9-2-16,-11 7-1 16,-29-1-8-16,-14-5-7 0,3-11-9 15,2-23 12-15,12-8 13 16,12-12 0-1,11-3 2-15,14 0-2 16,0-18 1-16,16 2-1 0,24 0-1 16,14 12 0-16,6 0 0 15,2 4-1-15,1 0-23 16,1 0-24-16,-1 0-16 16,-8 4-24-16</inkml:trace>
  <inkml:trace contextRef="#ctx0" brushRef="#br0" timeOffset="46">13582 7925 168 0,'0'0'2'0,"0"0"16"15,0 0 22-15,0 0-3 16,2-109-17-16,-2 96 0 15,0 0 12-15,-2 5-11 16,-16 2-1-16,-6 4-2 16,-7 2-5-16,-3 0-9 15,3 2-4-15,-3 19-1 16,6 4 0-16,3 7 0 16,7-1 0-16,11 1-1 0,7-2-1 15,0-2 1-15,25-2 2 16,13 2 8-16,4 0 4 15,1-4-11 1,-1 2-1-16,-9-4-1 0,-6-2 1 16,-9-1 0-16,-14-6-8 15,-4 5 0-15,-6-6 3 16,-31 2 5-16,-7-8-1 0,-9-4 1 16,-6-2-1-1,4 0 0-15,8-2 1 16,10-11 0-16,12-4 1 15,12-3-2-15,13 0 0 16,0 0-1-16,26-3 2 16,15-7 0-16,5 1 0 15,3-1-1-15,-2-5 1 16,-4 2 0-16,-8-1 7 0,-8 1 10 16,-12 3 5-16,-5 4-6 15,-10 2-7-15,0 4 0 0,-14 4 0 16,-15 6 3-1,0 6-12-15,-2 1 0 16,2 3-3-16,9 0-24 16,6 7-17-16,10 9-9 0,4 3-5 15,6-2 1 1,28-3-16-16,11-5-5 0</inkml:trace>
  <inkml:trace contextRef="#ctx0" brushRef="#br0" timeOffset="47">14054 7874 250 0,'0'0'107'0,"0"0"-85"16,0 0 47-16,0 0 22 0,0 0-70 15,0 0-10-15,114 0 16 16,-65 0-12-16,-3 0-11 15,4-7 0 1,-6 4-3-16,-4-1-1 16,-9-2-31-16,-11 6-29 15,-6 0-31-15,-9 0-24 0,-5 0 19 16,0 0 15 0,-23 13-30-16</inkml:trace>
  <inkml:trace contextRef="#ctx0" brushRef="#br0" timeOffset="48">14130 8057 187 0,'0'0'5'0,"0"0"4"16,0 0 24-16,156 4-14 15,-104-4-12-15,-6 0-4 0,-6 0-3 16,-9 0-19-16,-9-2-13 15,-11 2-4 1,-3-2-28-16,-8 0-10 0</inkml:trace>
  <inkml:trace contextRef="#ctx0" brushRef="#br0" timeOffset="49">16011 7757 230 0,'0'0'42'0,"0"0"-30"15,0 0 21-15,0 0 19 16,0 0-31-16,0 0-13 16,0 0-2-16,10-50-1 15,-10 81-5-15,0 21 16 0,0 16 8 16,0 10-19-1,0 3-5-15,-4-1 1 16,-2-5 1-16,1-12-2 16,5-15-1-16,0-9-12 0,0-14-10 15,5-12-14-15,12-13-33 16,3 0-11-16,1-31-5 16</inkml:trace>
  <inkml:trace contextRef="#ctx0" brushRef="#br0" timeOffset="50">16393 7853 92 0,'0'0'60'0,"0"0"-45"0,0 0 17 16,0 0 16-16,0 0-19 15,0 0-16-15,16 1-7 16,-20 36 1-16,2 3 1 16,2 5 0-16,0 3 1 15,9-7 5-15,15-1-7 16,7-13 0-16,3-6 4 0,8-5 2 15,3-11-2-15,-3-5-3 16,-5 0-4-16,-5-17-3 16,-5-8 2-1,-7-4-3-15,-7-9 0 0,-7 5 0 16,-4 8 1 0,2 9 0-16,-4 6 12 0,0 10 24 15,0 0-14-15,0 12-23 16,2 21-7-16,2 15 5 15,0 4 2-15,-1 7-28 16,-1 1-24-16,-2-2 2 16,0 1 8-16,0-8 2 15,-5-10-15-15,-3-17-1 16,0-20-48-16</inkml:trace>
  <inkml:trace contextRef="#ctx0" brushRef="#br0" timeOffset="51">16987 7957 223 0,'0'0'13'0,"0"0"1"16,115-22 35-16,-74 22-18 16,-4 1-14-16,-6 26 0 15,-8 4-13-15,-6 7-4 16,-15 6-7-16,-2 9-16 15,-21-1 12-15,-20-7 6 16,-3-9-7-16,17-19 12 16,11-11 34-16,14-6 36 0,2 0-32 15,20 0-15 1,28-11-20-16,9-1-3 0,17-1-8 16,-1-1-49-16,3-3-24 15,-3 0 28-15,-8-3-32 16,-11 0-33-16</inkml:trace>
  <inkml:trace contextRef="#ctx0" brushRef="#br0" timeOffset="52">17742 7814 110 0,'0'0'164'0,"0"0"-146"15,0 0 37-15,0 0 8 16,0 0-42-16,0 0-18 16,-29-30-3-16,29 43 0 15,0 12 0-15,10 11 2 16,9-1-2-16,1-1 0 16,1-4 0-16,11-2 0 15,-3-8 1-15,9-6 0 16,0-9-1-16,-3-5-1 0,3 0-12 15,0-11 12-15,-4-9 1 16,-5-6 0 0,-9-5 1-16,-4 2-1 15,-8 0 1-15,-1 5 2 16,-1 4 16-16,-6 4 3 16,2 6 29-16,1 2 6 0,-3 5 9 15,0 3-23-15,5 0 9 16,-5 0-39-16,0 0-13 15,0 0-11-15,0 19 1 16,0 18 10-16,0 9 0 16,-10 13 0-16,6 2 0 15,0 1 0-15,-1 2 0 16,5-6 0-16,0-4 0 16,0-10-87-16,0-9-86 15,13-14-9-15,-1-16 1 16</inkml:trace>
  <inkml:trace contextRef="#ctx0" brushRef="#br0" timeOffset="53">9395 10587 80 0,'0'0'50'0,"0"0"-39"16,0 0 2-16,0 0 9 0,-6-113-1 16,6 92-1-1,0-1-2-15,6 3 2 0,1-4-7 16,2 3 4-16,-2 6-3 16,-3 6-6-16,-4 4-5 15,4 4-2-15,-1 0-1 16,1 32 1-16,3 18 0 15,0 24 3-15,-3 14-3 16,-2 1 0-16,3-1-2 16,-5-8-1-16,2-16-19 15,0-14-3-15,2-14-5 16,4-18-1-16,2-9 5 16,3-9-5-16,6-4-42 15</inkml:trace>
  <inkml:trace contextRef="#ctx0" brushRef="#br0" timeOffset="54">9742 10391 181 0,'0'0'10'15,"0"0"-4"-15,0 0 0 16,0 0 7-16,0 0-10 15,0 0-2-15,-2 24 3 16,14 10 6-16,1 12-3 16,-2-4-1-16,3 3 0 15,1-9-4-15,5-4-1 0,1-10 0 16,2-8 1-16,6-10-1 16,-2-4-1-16,-2 0 0 15,4-16 0-15,-4-8 0 16,-10-8 0-16,-3 7-2 0,-12 7 2 15,0 6 0-15,0 12 3 16,0 0 15-16,-3 15-2 16,-13 22-16-16,3 14 0 15,-1-1-1-15,8 4-3 16,0-4-11 0,1-10-5-16,3 0-6 0,0-9 1 0,-1-8-7 31,3-9-13-31,0-10-25 0</inkml:trace>
  <inkml:trace contextRef="#ctx0" brushRef="#br0" timeOffset="55">10014 10547 203 0,'0'0'3'15,"0"0"-2"-15,125-35 31 16,-65 32 1-16,3 3-18 16,-7 12-10-16,-14 20-5 15,-9 15 0-15,-17 6-2 0,-16 10-3 16,0 1-1-16,-16-10 1 16,-6-18-10-16,0-17 15 15,13-15 11-15,5-4 1 16,4 0-4-16,0 0-3 15,11-15-4-15,22-7-1 16,11 0-1-16,10 2 0 16,0-1-5-16,1-2-18 15,-4 4-12-15,-4-2 0 16,-7 0-10-16,-11 2-34 16</inkml:trace>
  <inkml:trace contextRef="#ctx0" brushRef="#br0" timeOffset="56">10719 10393 138 0,'0'0'18'0,"0"0"3"16,0 0 6-16,0 0-1 15,0 0-3-15,0 0-7 0,0-25-4 16,0 38-1 0,0 13 13-16,0 6-19 0,0 10-4 15,0 2-1-15,0-1 2 16,0-5-2-16,0-8 4 16,8-10-1-16,17-7 3 15,6-6-1-15,9-7-2 16,5 0-1-16,1-17 0 15,6-10-2-15,-5-5 0 16,-11-5 0-16,-12 11 0 16,-13 7 0-16,-9 7 0 15,-2 5 2-15,0 5 9 16,0 2 16-16,0 2-13 16,0 23-14-16,-2 10-1 0,-2 7-1 15,2 8 1 1,-3 0-1-16,2 0-14 0,-1-5-16 15,2-1-2 1,2-8-4-16,0-9-21 0,0-22-3 16,2-5-31-16</inkml:trace>
  <inkml:trace contextRef="#ctx0" brushRef="#br0" timeOffset="57">11184 10305 175 0,'0'0'10'0,"0"0"-8"0,0 0 18 0,125 80 5 16,-63-50-12 0,5 4-11-16,1 2-1 0,-8 0-1 15,-10-4-6-15,-10 1-24 16,-9-7-8-16,-10-10-11 15,-13-4-12-15</inkml:trace>
  <inkml:trace contextRef="#ctx0" brushRef="#br0" timeOffset="58">11561 10319 156 0,'0'0'14'16,"0"0"3"-16,0 0 13 16,0 0 8-16,0 0-14 0,0 0-13 15,-13-8-8-15,2 56 21 16,-5 14-4 0,-13 14-16-16,-9 9-4 15,-4 2 0-15,-3-3-6 16,14-13-13-16,6-21 7 15,10-18 6-15,9-16-5 0,6-13-31 16,0-3-26-16,12-13 4 16</inkml:trace>
  <inkml:trace contextRef="#ctx0" brushRef="#br0" timeOffset="59">11835 10187 193 0,'0'0'23'0,"0"0"9"16,0 0 13-16,0 0 1 16,0 0-20-16,0 0-19 15,0-5-7-15,-11 38 2 16,0 5-2-16,-1 0 1 16,8-8 3-16,4-8 7 15,0-6 1-15,11-1-4 16,18-7 15-16,12 1 3 15,3-1-14-15,7 2-6 16,-2-4 1-16,-8 8-5 16,-6 0-1-16,-8 6-1 15,-10 6 5-15,-7 4-1 0,-10 4 5 16,0 5-4-16,-8-5 0 16,-21-4-2-16,-6-4-3 15,-3-7-14-15,-4-7-5 16,1-5-6-16,4-7-29 15,1 0-22-15,-1-19-7 16,3-16-4-16,1-22-26 16</inkml:trace>
  <inkml:trace contextRef="#ctx0" brushRef="#br0" timeOffset="60">11826 10057 235 0,'0'0'37'0,"0"0"-30"16,0 0 29-16,120-45-3 16,-66 32-20-16,4-6-2 15,-1 2-7-15,-1 3-1 0,-6 3-3 16,-11 5-1 0,-7 6-46-16,-8 0-8 0,-9 0-13 15,-15 18 3 1,0 4-26-16</inkml:trace>
  <inkml:trace contextRef="#ctx0" brushRef="#br0" timeOffset="61">12931 10034 176 0,'0'0'60'0,"0"0"-44"15,0 0 5-15,0 0 27 0,0 0-16 16,0 0-26 0,0 0 3-16,34-20 17 0,5 10 1 15,11 5 1-15,1-4-6 16,-2 5-12-16,-4 2-8 15,-10-2-2-15,-3 4-6 16,-13 0-56-16,-1 0-32 16,-3-2 4-16,-7-8-4 15</inkml:trace>
  <inkml:trace contextRef="#ctx0" brushRef="#br0" timeOffset="62">13490 9682 30 0,'0'0'269'16,"0"0"-249"-16,0 0-17 15,0 0 22-15,150-57-8 0,-99 57-17 16,-6 0 0-16,-10 16-21 15,-8 17-5 1,-16 12 8-16,-11 5 5 16,0 0 8-16,0-6 2 0,-9-7-1 15,3-9 3-15,6-7 1 16,0-7 9-16,6 1 2 16,21-5 2-16,0 3 6 15,4 0 4-15,-12-1-8 16,-5 2-9-16,-9 3-3 0,-5 4-1 15,0 9 1 1,-29-1-3-16,-5-4-20 16,-3-5-10-16,-6-6 5 0,7-11-5 15,7-3-19-15,8-17-1 16,4-33-51 0</inkml:trace>
  <inkml:trace contextRef="#ctx0" brushRef="#br0" timeOffset="63">14089 9645 264 0,'0'0'45'16,"0"0"-23"-16,0 0 6 16,0 0-17-16,0 0-10 15,0 0-1-15,-46 76 0 16,46-37 1-16,11-6 5 15,24-1 8-15,13 2 4 16,3-1 11-16,2-1 2 16,-2 1-9-16,-9 0-15 15,-10 1 1-15,-14-4-6 0,-10 3 1 16,-8-6 3 0,0-3-3-16,-12-8-2 0,-24-8-1 15,-7-8-52-15,-12 0-29 16,-7-13-25-16,2-22 6 15,-1-17-34-15</inkml:trace>
  <inkml:trace contextRef="#ctx0" brushRef="#br0" timeOffset="64">14197 9524 164 0,'0'0'83'0,"0"0"-67"0,127-52 10 16,-78 45 11-1,-3 0-37-15,-3 7 0 0,-1 0-23 16,-4 0-4-16,2 7-12 16,-2 10-10-16,-4 2-7 15,-5 4-43-15</inkml:trace>
  <inkml:trace contextRef="#ctx0" brushRef="#br0" timeOffset="65">14747 9783 175 0,'0'0'145'0,"0"0"-138"16,0 0 4-16,0 0 45 15,0 0 2-15,145-4-46 16,-72-7-1-16,-2-1 1 15,-4-1-7-15,-9 3-5 16,-11 2-30-16,-13 4-21 16,-9 4-22-16,-15 0 7 15,-10 0-18-15,0 12 7 0</inkml:trace>
  <inkml:trace contextRef="#ctx0" brushRef="#br0" timeOffset="66">14825 9924 277 0,'0'0'44'16,"0"0"-39"-16,0 0 67 15,149-8-23-15,-75 1-27 16,-1-2-5-16,-6 1 2 16,-13 2-19-16,-14-4-42 15,-9 8-47-15,-13 0 9 16,-5-2-14-16,-11-2-35 15</inkml:trace>
  <inkml:trace contextRef="#ctx0" brushRef="#br0" timeOffset="67">16324 9585 233 0,'0'0'9'0,"0"0"-7"15,0 0 0-15,0 0 6 16,0 0 0-16,125 6 2 16,-58-12 7-16,0-10-1 15,-7 2-2-15,-4 2 9 16,-16 4 1-16,-12 2-9 0,-11 6-2 15,-13 3-6 1,-4 30 2-16,0 11 1 16,-21 16-6-16,-10 8-2 0,-6 10 0 15,3 6-2-15,5-3 0 16,5-10-2-16,11-14-2 16,10-16-16-16,3-18-19 15,9-17-8-15,29-6 1 16,5-18-32-16,7-25-56 15</inkml:trace>
  <inkml:trace contextRef="#ctx0" brushRef="#br0" timeOffset="68">17378 9438 276 0,'0'0'19'0,"0"0"-4"16,0 0 44-16,0 0-29 16,0 0-20-16,0 0-4 15,0-17-3-15,-8 17-3 0,-9 25-3 16,2 8 2 0,-1 14 1-16,5 3 0 15,5 5-1-15,6-4 0 16,0-4 0-16,0-8 1 15,17-10 1-15,14-7 1 0,-2-5 4 16,8-10-3 0,-6-7 1-16,-7 0 1 15,3-1 12-15,-7-22 7 0,-3-4-5 16,-5-8-15-16,-12-7 2 16,0-8-1-16,-8-6-1 0,-24 0 1 15,-4 4-1 1,0 12 4-16,9 14 0 15,10 12-4-15,9 7-4 0,8 7-31 16,0 0-18-16,8 0-45 16,21 0 41-16,20 0 21 15,7 0-11 1,4 0 21-16,0 0 17 16,-4-6 5-16,0-6 1 15,-8-2 1-15,-3 0 23 16,-7-4 11-16,-5 2-1 0,-2-4 14 15,1-1 17 1,-8-2 7-16,-6 3 11 0,-7 4 16 16,-8 4 52-16,-3 3-4 15,-3 3-33-15,-23 3-45 16,-10 3-54-16,-7 0-16 16,-1 26-12-16,6 6 8 15,5 5 0-15,13-2-4 16,11-1 1-16,9 1-4 15,2-3 0-15,34 0 0 16,1 2 11-16,5-3 4 16,1 2-4-16,-5 3-18 0,-7 0-42 15,-17 1-15-15,-8-4 42 16,-6 3 10-16,-18-4-3 16,-22 0 26-16,-11-7-11 15,-5-10-49-15,7-8 16 16,6-7 19-16,10 0 23 15,12-29 2-15,5-4-4 16,16-12-28-16,0-1-3 16,18-4 21-16,19 0-14 0,8 2 25 15,4 2-2 1,0 4 5-16,-7-1 0 16,2 3 1-16,-10 2 3 15,-10 6 23-15,-7 4 24 0,-15 4-33 16,-2 7 2-16,0 2 0 15,-25 9 12-15,-10 6-32 16,-7 0-9-16,-6 0 0 16,8 16 7-16,11 0-48 15,7 4-3-15,15-7-4 16,7 0-55-16,3-3-17 16,34-8 54-16,13-2 14 15,10 0-11-15,2-2 13 16,1-12 12-16,-8-4 22 15,-2 0 25-15,-8-2 33 16,-13 2 16-16,-8 0 3 16,-4 6 1-16,-9 4 26 15,-6 0 19-15,-1 4 32 0,-4 4 30 16,0 0 12-16,0 0-87 16,0 4-85-16,-4 14-12 0,-6 10 12 15,6 4-14 1,4 8 14-16,0 3 5 0,25 1 28 15,8-3 41-15,12 5-33 16,1-3-8-16,-4 1-23 16,3-6-6-1,-14 0 7-15,-12-12-11 16,-11-1 0-16,-8-6 0 0,0-5 4 16,-22-8 3-1,-16-2-7-15,-11-4-90 0,-11 0-164 16,-9-13 55-16,-4-17-1 15,3-9 56 1,7-16 19-16</inkml:trace>
  <inkml:trace contextRef="#ctx0" brushRef="#br0" timeOffset="69">18410 9043 254 0,'0'0'34'0,"214"-72"17"16,-78 36 117-16,7-2-4 15,-4 2 22-15,-6 6-32 16,-23 2 18-16,-22 6-68 16,-24 6-79-16,-21 6-25 0,-21 4-21 15,-11 1-71-15,-11 5-99 16,0 0-75-16,-11 0 78 16,-21 7-6-16,-10 0 46 15,-1-4-32-15</inkml:trace>
</inkml:ink>
</file>

<file path=ppt/ink/ink1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2047"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5.68611" units="1/deg"/>
          <inkml:channelProperty channel="T" name="resolution" value="1" units="1/dev"/>
        </inkml:channelProperties>
      </inkml:inkSource>
      <inkml:timestamp xml:id="ts0" timeString="2026-08-23T03:53:29.420"/>
    </inkml:context>
    <inkml:brush xml:id="br0">
      <inkml:brushProperty name="width" value="0.05292" units="cm"/>
      <inkml:brushProperty name="height" value="0.05292" units="cm"/>
      <inkml:brushProperty name="color" value="#FF0000"/>
    </inkml:brush>
  </inkml:definitions>
  <inkml:trace contextRef="#ctx0" brushRef="#br0">8909 3036 139 0,'0'0'3'0,"0"0"-3"0,0 0 10 16,-124 50 11-16,94-34-8 0,11-2-3 16,3 0-3-16,12 2 4 15,4 1-2 1,0 4-1-16,20 5 7 16,9 0-7-16,7 7-2 15,8-1-1-15,-1 8-2 16,-1 1-1-16,-5 2-2 15,-3-3 2-15,-10-4-2 16,-3 1 1-16,-15-6 0 0,-6 3 0 16,0-2 2-1,-16 0 4-15,-26 0 3 0,-18 1-3 16,-17-3-6-16,-4-4-1 16,-8-4-2-16,2-9-10 15,9-7-11-15,11-6-7 16,18-19-5-16,20-34 3 15,25-20-20-15,4-10 0 16,27 5 2-16</inkml:trace>
  <inkml:trace contextRef="#ctx0" brushRef="#br0" timeOffset="1">8691 3301 72 0,'0'0'13'0,"0"0"13"0,0 0 6 15,125-65-6-15,-74 45-7 16,7-8-3-16,7 4-3 15,6-2-6 1,1 4-4-16,1 6-3 16,-6 4 1-16,-7 3 1 0,-6 9-2 15,-12 0-2-15,-9 0 1 16,-4 4-3-16,-11 11 4 16,-11 3-1-16,-7 6 1 0,0 5 2 15,0 4 3-15,-21 5-1 16,2 0 13-16,-2 7-8 15,6-4-4-15,4 4 4 16,4-2 2-16,7 0-6 16,0-4-4-16,11-8 3 15,18-5 0-15,12-6-2 16,7-12 0-16,4-8 6 16,-2 0-6-16,2-6 4 15,-12-22 4-15,-11-8 3 16,-15-8 1-16,-14-9-5 15,-5-3-5-15,-38-8-2 16,-13 1-1-16,2 3-1 16,-2 14 0-16,11 15 0 15,13 13 0-15,17 10 1 0,7 4-1 16,8 4 0-16,0 0-15 16,15 0-15-16,34 11 20 15,20-8-19-15,20-3-2 16,5 0 6-16,8-2 5 15,-4-14 8-15,1 0 3 16,-4-2 6-16,-5 0 3 0,-11-2 0 16,-12 1 9-16,-13 4 11 15,-17-1 3 1,-10 2-3-16,-11 1 1 0,-9-3-4 16,-7 6 3-1,0-1-4-15,0 0 3 16,-14 1-3-16,-8 8-4 15,-9 2-3-15,-2 0-2 16,-4 0 0-16,-3 16-7 16,3 8 0-16,-3 17 0 0,1-4 0 15,6 10 0-15,9-5-1 16,8-11 1-16,12-2-1 16,4-9-3-1,4-8-1-15,27-6 1 0,11-6 4 16,10-2-2-16,4-24-1 15,2-10-8-15,-5-2 3 16,-6-2 0-16,-10 2 5 16,-12 12 0-16,-7 9 3 15,-11 12 0-15,-5 5 2 16,-2 0-3-16,0 26 2 16,0 20 5-16,0 18 15 15,-4 11-12-15,-12 11-3 16,0 3 0-16,0 7 7 15,1 2-12-15,1-3 2 16,6-7-3-16,8-21-2 0,0-17-30 16,4-20-7-16,14-14-18 15,0-14-21-15,2-2-15 16</inkml:trace>
  <inkml:trace contextRef="#ctx0" brushRef="#br0" timeOffset="2">12298 3479 61 0,'0'0'53'0,"0"0"-53"15,0 0 18-15,0 0 15 0,0 0-12 16,0 0-7-1,-55 2 10-15,55-2 8 16,0 0-9-16,0 0-7 0,0 0-4 16,0 0-3-16,22 0-1 15,19 0-4-15,16-8-3 16,15-4 3-16,5-4 0 16,6 0-1-16,0-2-1 15,-8-1 0-15,-11 8 0 16,-14-1-1-16,-21 6-1 15,-14 3-10-15,-11 3-16 16,-4 0 3-16,-11 0-4 0,-18 3-27 16,-6 7 7-16,4-2 7 0,6-4-8 15,8-2-24 1</inkml:trace>
  <inkml:trace contextRef="#ctx0" brushRef="#br0" timeOffset="3">13100 3188 114 0,'0'0'12'0,"0"0"-12"0,0 0 28 0,0 0-1 16,139-88-11-16,-85 67 0 16,-2 6 2-16,2 3-5 15,-2 10-6-15,-10 2 2 16,-11 4-5-16,-4 28 0 15,-14 12-3-15,-13 14 1 16,0 17-1-16,-36 3-1 16,-10-8-5-16,-1-18-14 15,9-22 18-15,9-12 1 16,11-12 15-16,9-6-3 0,9 0 10 16,0-16 2-16,2-10-20 15,27-3-3-15,9 8 0 16,7 3-1-16,9 2-2 15,-4 6-1-15,0 2-2 16,1 2-8-16,-2 2-11 16,-4 4-13-16,-8 0-9 0,-8 0-6 15,-9 0-28-15</inkml:trace>
  <inkml:trace contextRef="#ctx0" brushRef="#br0" timeOffset="4">14020 2933 183 0,'0'0'1'0,"0"0"1"15,0 0 22-15,0 0-8 0,0 0-12 16,0 0 0-16,0 33-3 16,0 4 11-16,0 12-6 15,7-3-5 1,3-4 0-16,0-5-1 15,-1 0 0-15,-2-9 0 16,2-4-9-16,-5-12-19 0,-1-6-1 16,-3-6-20-16,0-6-29 15</inkml:trace>
  <inkml:trace contextRef="#ctx0" brushRef="#br0" timeOffset="5">14023 2546 178 0,'0'0'0'0,"0"0"2"15,0 0-2-15,158-110 11 16,-105 93-3-16,-3 8-4 15,-10 9 0-15,-7 4-3 16,-15 32 1-16,-18 22-2 16,-2 21 0-16,-43 9-2 15,-3-8-8-15,2-18-8 16,15-22 18-16,16-21 10 0,8-12 11 16,7-2-9-16,0-5-1 15,31 0 12-15,20 0 5 16,12-6-22-16,1-11-5 15,1 1 0-15,-7 0-2 16,-2 0-10-16,-2 4-15 16,-13 2-29-16,-5 0-15 0</inkml:trace>
  <inkml:trace contextRef="#ctx0" brushRef="#br0" timeOffset="6">15408 2532 194 0,'0'0'11'0,"0"0"-9"16,0 0 34-16,0 0-3 0,0 0-30 15,0 0-3-15,-112 92 2 16,71-12 0-16,3 17-1 16,5 5 0-16,10-7-1 15,21-10 0-15,2-16 0 16,33-17 0-16,15-4 3 16,5-12-3-1,8-11-4-15,7-10-1 16,6-9-40-16,0-6-1 15,-5-6-17-15</inkml:trace>
  <inkml:trace contextRef="#ctx0" brushRef="#br0" timeOffset="7">15901 2796 135 0,'0'0'0'0,"0"0"4"16,0 0 28-16,0 0-16 0,0 0-2 16,0 0 5-16,-15-52-3 15,15 49-1-15,0 3-4 16,0 0-9-1,0 16-1-15,0 18 3 16,0 10 3-16,8 4-5 16,6-2 0-16,6-4-1 0,2-6 1 15,7-7-1-15,7-8-1 16,4-7 1 0,9-9-1-16,3-5 2 0,0 0-1 15,-2-12 0-15,-10-13-1 16,-7 0 0-16,-8 5 0 0,-7 3 0 15,-12 10 0-15,3 7 0 16,-3 0-2-16,0 15 0 16,-2 17 2-16,-4 11-1 15,0 3 1-15,0 2-4 16,0-2-10 0,0-4-10-16,0-2-6 15,0-9 2-15,0-6-11 0,0-12-26 0,7-13-8 16</inkml:trace>
  <inkml:trace contextRef="#ctx0" brushRef="#br0" timeOffset="8">16541 2632 167 0,'0'0'1'0,"0"0"1"0,0 0 24 0,0 0-12 16,0 0-13-16,0 0 8 15,-5 75 8-15,5-36-10 0,0 3-1 16,0-7-2-16,0-3-3 16,0-5 8-16,13-8-4 15,8-4-2 1,3-8 2-16,10-7 2 0,5 0-1 15,4 0-4-15,4-20 0 16,-7-1-1-16,-7-2-1 16,-1 8 1-16,-15 4 0 15,-8 5 0-15,-2 6 0 16,-2 0 1-16,-3 14-1 0,2 16 3 16,-4 6-2-16,0 6-1 15,0 1-1-15,0-2 0 16,0-1 0-16,0-3-1 15,-2-7-12-15,2-6-5 16,0-11-9-16,0-6-13 16,4-7-8-16,17-8-21 15</inkml:trace>
  <inkml:trace contextRef="#ctx0" brushRef="#br0" timeOffset="9">17185 2627 151 0,'0'0'50'0,"0"0"-49"0,0 0 10 15,0 0 24-15,0 0-30 16,0 0 9-16,0 96 0 16,0-44-10-16,6 5-4 15,4 0 1-15,0-2-1 16,-1-5-1-16,-5-8-8 15,4-8-6-15,-6-12-14 0,4-10-7 16,-1-8-9-16,-1-4-23 16,-2-12-5-16</inkml:trace>
  <inkml:trace contextRef="#ctx0" brushRef="#br0" timeOffset="10">17301 2282 156 0,'0'0'1'0,"0"0"-1"15,158 6 23-15,-102 26-6 16,0 22-7-16,-6 18 3 0,-7 19 1 16,-10 9-7-16,-11 9-4 15,-10-2-3-15,-10-11 1 16,-2-9 0-16,-2-13-1 15,-25-14 1 1,-2-10-2-16,-2-11-9 16,-3-14-6-16,1-8-13 15,-2-17-27-15,-4 0-78 0</inkml:trace>
  <inkml:trace contextRef="#ctx0" brushRef="#br0" timeOffset="11">18441 2637 234 0,'0'0'60'16,"0"0"-59"-16,0 0 18 16,0 0 9-16,0 0-24 15,0 0 3-15,148-50 4 0,-91 36-9 16,13-1-2-1,-4 8 0-15,-3-2-2 16,-5 4-13-16,-10 0-4 16,-9 3-3-16,-10 2 0 0,-14 0-20 15,-7 0-24-15,-8 0-31 16</inkml:trace>
  <inkml:trace contextRef="#ctx0" brushRef="#br0" timeOffset="12">18488 2825 190 0,'0'0'1'16,"0"0"6"-16,0 0 43 0,0 0-11 16,0 0 2-16,130 19-8 15,-55-25-20 1,2-11-5-16,0 1-8 15,-2 0 0-15,-5 2-1 16,-10 2-9-16,-11 4-24 0,-16 2-19 16,-8 3-30-16,-19 2-27 15</inkml:trace>
  <inkml:trace contextRef="#ctx0" brushRef="#br0" timeOffset="13">21217 2286 74 0,'0'0'40'0,"0"0"-34"0,0 0 18 16,0 0 0-16,0 0-5 15,0 0-2-15,-35-42-2 16,19 42-4-16,-4 0-4 16,-9 0-2-16,-4 18 0 15,-10 9-1-15,3 11-1 16,-2 12-1-16,2 13 0 15,4 7-1-15,16 7 0 16,7-6-1-16,13 4 1 16,0-13 1-16,29-8-1 0,13-8 1 15,14-14-2-15,8-10 1 16,10-12-1-16,-1-10 0 16,-2 0 0-16,-6-14 2 15,-16-14 1-15,-20 0 2 16,-22-6-2-16,-7 0-2 0,-33-2 3 15,-23 8-4-15,-18 9 2 16,-13 10 0 0,-4 9-2-16,4 0-1 0,12 6-2 15,21 5-2-15,25 0-5 16,20-9-18-16,9-2-15 16,27 0-12-16,26-10 8 15,15-14-34 1</inkml:trace>
  <inkml:trace contextRef="#ctx0" brushRef="#br0" timeOffset="14">21968 2312 149 0,'0'0'0'0,"0"0"0"16,45-105 7-16,-38 74 9 15,-7 3-5-15,0 6 1 0,-5 9 0 16,-22 7-2-16,-4 6-5 16,-9 0 0-16,-7 14-2 15,-4 16-2-15,4 8-1 16,3 5 0-16,12 1 0 16,13 0 1-16,16-4 1 0,3 0 4 15,25-2 0 1,21-5-2-16,10 4-1 0,9 1-1 15,4 0-2 1,-3 5 0-16,-3-1 1 16,-12 2-1-16,-13-6 0 0,-20-1 1 15,-16-4-1 1,-2-8 1-16,-18 0 1 16,-17-11 0-16,-7-10 2 15,-4-4 7-15,2 0-4 16,7-20 3-16,1-10 11 15,5-10-7-15,4-7-2 0,7-4-9 16,11-4 0-16,9 4 2 16,4 2 1-16,30 7-3 15,3 2 0-15,6 2 1 16,-1 2-2-16,2 4-1 16,-3 1 4-16,-14 11-3 15,-14 7 1-15,-9 5-2 16,-4 1-2-16,-15 4-10 15,-18 3-29-15,-16 0-20 16,-3 0-6-16,-8 3-21 16</inkml:trace>
  <inkml:trace contextRef="#ctx0" brushRef="#br0" timeOffset="15">9190 6303 152 0,'0'0'0'0,"0"0"1"0,0 0 6 0,0 0 12 15,0 0-11-15,0 0-5 16,-117-15 2-16,94 21-3 15,-2 14 2-15,-2 13-3 16,-2 12 1-16,0 13-2 16,0 11 1-16,4 15-1 15,0 2 0-15,15 3 0 16,8-6 0-16,2-4 0 16,8-9 1-16,23-14 0 15,6-13-1 1,7-20 0-16,4-13 1 0,0-10 1 15,2-1-2-15,-1-30 2 16,-7-7 0-16,-13-8-1 16,-14-8 1-16,-15-1-1 15,0 4 1-15,-31 2-1 0,-13 10-1 16,-10 6 2-16,-6 16 0 16,0 6 8-16,-1 11-7 15,1 6-3-15,10 16-2 16,11 5-7-16,17-6-3 15,22-1 0-15,0-8-14 16,32-12-2-16,18 0 8 16,13 0-21-16,4-19-1 15</inkml:trace>
  <inkml:trace contextRef="#ctx0" brushRef="#br0" timeOffset="16">9713 6485 141 0,'0'0'29'0,"0"0"-29"16,0 0 10-16,50-122 27 0,-50 87-16 15,0 11-8 1,0 4 0-16,-11 8 3 0,-16 4-4 16,-4 5 2-16,-12 3-3 15,-1 7-10-15,-1 22-1 16,5 2 0-16,9 8 0 15,14-3 0-15,9 0-1 16,8-3-2-16,16 2 1 16,24-3 0-16,14 8 2 15,10-4 0-15,3 4 0 16,-2-2 0-16,-7 4-4 16,-11 1-5-16,-14-2-1 15,-8 3 1-15,-21 3 0 16,-4-3 2-16,-6-1-17 0,-31-10 20 15,-7-10 4 1,-5-15 0-16,-2-8 1 0,0 0 4 16,3-11 1-16,2-21-5 15,8-14 0-15,9-6 0 16,18-7 1-16,11 1 3 16,2 2-2-16,29 2-1 15,10 2-1-15,9 0-1 16,6 2 0-16,-4-3 0 0,-3 9 0 15,-16 6 2 1,-9 8 3-16,-14 10 2 0,-10 7-2 16,0 6-1-16,-16 5-4 15,-4 2 0-15,4 0-9 16,10 12-18-16,6 11-19 16,2-4-8-16,29 2-27 15</inkml:trace>
  <inkml:trace contextRef="#ctx0" brushRef="#br0" timeOffset="17">10492 6505 161 0,'0'0'118'0,"0"0"-118"0,0 0 0 0,0 0 41 15,0 0-18-15,154-42-20 0,-71 15 0 16,9 0-1 0,-3-4-2-16,-6 6 0 15,-8 0-3-15,-15 6-24 0,-10 2-8 16,-15 5-7-16,-14 4-8 16,-13 0-9-16,-8 4-29 15</inkml:trace>
  <inkml:trace contextRef="#ctx0" brushRef="#br0" timeOffset="18">10885 6144 148 0,'0'0'8'16,"0"0"5"-16,0 0 26 0,0 0 4 16,0 0-20-1,0 0-1-15,-31-25-6 16,31 38-13-16,14 28 17 15,11 22 9-15,-1 15-18 0,2 12-9 16,-1 9-1-16,-2 5-1 16,-6-6-36-16,-1-10-66 15,-7-15 34-15,2-29-76 0</inkml:trace>
  <inkml:trace contextRef="#ctx0" brushRef="#br0" timeOffset="19">12831 5518 203 0,'0'0'0'0,"0"0"0"0,0 0 10 16,0 0 36-16,0 0-35 16,0 0-9-16,-7 43 0 15,7 14 10-15,12 16-3 16,1 11-8-16,-2 2-1 15,0-2-2-15,0 0-10 16,3-13-10-16,-1-15-22 16,3-14 23-16,5-20-19 15,4-12-26-15</inkml:trace>
  <inkml:trace contextRef="#ctx0" brushRef="#br0" timeOffset="20">13653 5595 148 0,'0'0'0'15,"0"0"-3"-15,0 0 3 16,0 0 15-16,16-117-9 0,-16 95-4 15,0 0 4 1,-4 2 2-16,-15 4 0 0,-3 2-1 16,-7 6 3-16,-5 4-2 15,-8 4-2-15,-7 0-5 16,1 24-1-16,-4 3-1 16,6 6 1-16,7 3 1 15,13 2-1-15,10-2-1 16,16-4 0-16,0-3-1 15,18-9 1-15,20-8-1 16,6-7-1-16,3-5-3 0,2 0 0 16,0-17 4-16,-5-7-1 15,-3-7 1-15,-7-2 0 16,-15 0 1-16,-7 5 1 16,-10 6 0-1,-2 10 6-15,0 7 3 0,0 5 2 16,0 0-6-16,0 1-4 15,0 15-1 1,0 5 0-16,11 0 1 0,11 3-1 16,7 7 1-16,5 2 3 15,3 11 2-15,1 9 2 16,-9 5-2-16,-7-2-1 16,-13 2-3-16,-9-8-1 0,0-5 2 15,-17-12-1-15,-23-7 3 16,-5-5-2-16,-11-7 0 15,-6-3-2-15,-1-2-1 0,-3-7 0 16,-1-2-8 0,9 0-19-16,8-22-1 15,11-13 6-15,12-10-29 16,7-16-56-16</inkml:trace>
  <inkml:trace contextRef="#ctx0" brushRef="#br0" timeOffset="21">13707 5025 281 0,'0'0'0'0,"0"0"-3"15,147-48 3-15,-89 40 21 0,-2 8-16 16,-6 8-4-1,-12 22 0-15,-11 14-1 0,-15 10-4 0,-12 7-9 16,-3-5-2 0,-26-12 0-16,5-17 13 15,3-14 2-15,11-8 7 0,7-5 2 16,3 0-1-16,9-11 2 16,26-16-10-16,15-3-1 15,10 7-11 1,5 1-23-16,6-3-22 15,0 3-5-15,-4-1-39 16</inkml:trace>
  <inkml:trace contextRef="#ctx0" brushRef="#br0" timeOffset="22">14968 4873 221 0,'0'0'21'15,"0"0"-21"-15,0 0 17 16,-114-17 10-16,76 28-18 16,-2 19-5-16,-3 15 9 15,6 26 0-15,1 27 3 16,7 22 2-16,12 9-10 0,14-1-5 16,3-18-1-16,36-17 1 15,19-11 4 1,11-19-4-16,15-14-3 15,6-17-2-15,7-15-22 0,-3-15-17 16,-4-2-26-16,-9-13 18 16,-14-25-74-16</inkml:trace>
  <inkml:trace contextRef="#ctx0" brushRef="#br0" timeOffset="23">16124 5019 15 0,'0'0'5'0,"0"0"-5"0,0 0 11 16,0 0 5-16,0 0-5 15,0 0 1-15,0 0 0 16,-69 0 6-16,62 0-7 16,3 0 3-16,0 0-3 0,-3 0-7 15,0 0-2-15,0 0 1 16,-1 0 1-16,5 0 3 16,-1 0-1-16,0 0 2 15,-2 0 0-15,6 0 5 16,0 0-1-16,0 0-6 15,0 0 2-15,21-6-1 16,8 0 1-16,2 0-1 16,5 6-4-16,-7 0 1 0,0 0-4 15,-9 12-1-15,-7 16-1 16,-9 2 0-16,-4-6-3 16,0 0-4-16,0-7 6 15,0-4 2-15,5-3 2 16,13 0-1-1,13-1 3-15,9-3 10 16,7-1-2-16,-1 4-1 0,-10-1 1 16,-9 3-6-1,-13 6-2-15,-10 5-2 16,-4 7 1-16,-16 6 0 0,-22 1-2 16,-10-2 0-16,-6-7 0 15,0-4-6-15,6-7-6 16,3-11-11-16,11-5-7 15,10-5-7-15,11-28-10 16,13-10-20-16</inkml:trace>
  <inkml:trace contextRef="#ctx0" brushRef="#br0" timeOffset="24">16779 4827 182 0,'0'0'0'0,"0"0"-8"0,0 0 8 0,0 0 13 15,0 0-9-15,0 0 0 16,73-51 10-16,-73 51-3 16,-15 0 0-16,-14 15-8 0,-8 12-3 15,-2 14 0-15,3 4 0 16,5 14 1-16,7 3 0 15,13-1 3-15,11 4-1 16,0-5 1-16,22-5 6 16,12-10 0-1,10-8-6-15,5-13-2 0,0-12 0 16,2-6 0 0,-6-6 3-16,-9-2 2 0,-12-22-3 15,-10-8-1-15,-14-2-1 16,0-8 1-16,-14-3-2 15,-18 12 1-15,-14 0-1 16,-10 16 0-16,-4 8 1 16,2 9-2-16,5 0 0 0,12 12-1 15,12 4-7-15,19 0-17 16,10-3-24-16,4-10-5 16,36-3-5-16,11 0-18 15</inkml:trace>
  <inkml:trace contextRef="#ctx0" brushRef="#br0" timeOffset="25">17209 4864 234 0,'0'0'14'0,"0"0"-13"0,0 0 31 15,0 0 1-15,0 0-29 16,0 0-1-16,0 0 4 0,54 103-6 15,-30-61-1 1,3 2 0-16,-1-6-14 16,-3-3-4-16,-8-10-6 0,-7-3-23 15,-8-10-7 1,0-11-17-16,0-1-20 0</inkml:trace>
  <inkml:trace contextRef="#ctx0" brushRef="#br0" timeOffset="26">17530 4592 168 0,'0'0'17'16,"122"-6"-17"-16,-53 6 1 15,1 8 21-15,-6 24 3 16,-8 15-15-16,-14 22-2 0,-6 16-2 15,-22 9-4 1,-14 10-1-16,-3 5-1 0,-33-12 0 16,-6-8-2-16,0-17-1 15,1-20 0-15,6-14 2 16,6-14-6-16,6-16-14 16,15-8-1-16,6-16-12 15,2-32-63-15</inkml:trace>
  <inkml:trace contextRef="#ctx0" brushRef="#br0" timeOffset="27">18381 4797 260 0,'0'0'0'15,"0"0"-10"-15,0 0 10 0,154-21 18 16,-85 4-15 0,11 0-2-16,-4 1 3 0,-5 4-4 15,-13 5 0-15,-13 3 0 16,-18 1-13-16,-14 3-27 16,-13 0-4-16,0 10-21 15</inkml:trace>
  <inkml:trace contextRef="#ctx0" brushRef="#br0" timeOffset="28">18519 4985 215 0,'0'0'1'16,"0"0"-1"-1,156 1 32-15,-82-6-20 16,3-13-2-16,2 0 4 15,-10-2-6-15,-9-1-8 16,-13 8-12-16,-14 0-48 0,-17 6-8 16,-12 0-46-16</inkml:trace>
  <inkml:trace contextRef="#ctx0" brushRef="#br0" timeOffset="29">20370 4303 126 0,'0'0'1'0,"0"0"-1"0,0 0 7 0,0 0 13 15,0 0-11-15,0 0-3 16,0 0 2-16,-19-11 0 16,19 11-1-16,0 0-2 15,0 0-4-15,0 6 0 16,0 30-1-16,0 9 1 15,0 10 0-15,2 3-1 16,18-7 1-16,6-2-1 0,5-11 0 16,8-9 0-16,3-10 1 15,5-11-1-15,2-8 0 16,2 0 0 0,-2-13 0-16,-4-7 0 0,-5-11 0 15,-9 1 0 1,-11-1 0-16,-13 5 0 0,-7 7 1 15,0 5-1-15,0 8 1 16,-11 6 3-16,-3 0-3 16,1 27-1-16,-1 17 0 15,3 11 1-15,5 3-1 16,6 0 0-16,0 5 0 16,0-11 0-16,0-4 0 0,9-8 0 15,-1-12-7-15,2-8 2 16,-2-12-5-16,-1-8-15 15,-1 0-13-15,-3-16-28 16</inkml:trace>
  <inkml:trace contextRef="#ctx0" brushRef="#br0" timeOffset="30">20908 4303 204 0,'0'0'0'0,"0"0"0"16,162-82 13-16,-88 65 19 16,-1 14-14-16,-4 3-4 0,-11 20-7 15,-10 20-5 1,-23 16-2-16,-17 16 0 0,-8 12-6 16,-39 3-7-16,-7-17-14 15,1-18 1-15,12-27 26 16,15-22 13-16,14-3 9 15,4 0-10-15,22-3-1 16,27-16-11-16,18-2 0 0,11 0-1 16,6-2 1-16,5 0-6 15,-2-4-8 1,-2 2-15-16,-7 0-5 16,-8 0-26-16,-8-1-35 15</inkml:trace>
  <inkml:trace contextRef="#ctx0" brushRef="#br0" timeOffset="31">22298 4092 146 0,'0'0'0'0,"0"0"0"15,0 0 4-15,0 0 5 16,-4-112 2-16,-1 96-5 15,-6 5 2-15,-2 6 2 16,-14-1 1-16,-7 6-5 16,-8 0-3-16,-5 28-1 15,1 6-2-15,3 4 1 0,12 4-1 16,11-8 0 0,13-4 0-16,7-10-1 15,2-6 0-15,27-7 1 16,8-7 2-16,5 0-1 0,2-8-1 15,1-16 0-15,-3-2-4 16,-5-7-1-16,-5 1 0 16,-14 0 2-16,-10 5 3 15,-8 6 0-15,0 11 1 16,0 8 7-16,0 2 5 16,0 0-11-16,0 4-1 0,5 19-1 15,11 6 7-15,4 9 3 16,2 7-1-16,5 9 5 15,-3 8 1-15,1 4-4 16,-5 2 10-16,-7-2-2 16,-10-3 0-16,-3-9 0 15,-11-8-4-15,-30-6-6 16,-17-8-5-16,-15-8-4 16,-14-8-18-16,-7-6-60 15,-1-10 0-15,3 0-36 16</inkml:trace>
  <inkml:trace contextRef="#ctx0" brushRef="#br0" timeOffset="32">9362 8282 155 0,'0'0'0'0,"0"0"0"0,0 0 3 15,0 0 11-15,0 0-12 16,0 0-1-16,0 0 0 16,-67 131 0-16,67-90-1 0,11 9 0 15,12 6 1-15,3 8-1 16,8 5 2-16,-1-4-2 16,5-6 1-1,5-8-1-15,7-12 0 16,8-14 0-16,2-8 0 15,-6-17 0-15,-3 0 0 16,-13-23 1-16,-11-14-1 16,-9-9 1-16,-12-6-1 0,-6-1 1 15,0 2-1-15,-2 7 1 16,-11 9 2-16,1 20 5 16,4 10 3-16,3 5 1 15,3 32-9-15,-2 20-2 0,4 14-1 16,0 9 0-1,0 5-3-15,0-2-8 16,0-6-3-16,4-3-8 0,7-21-2 16,-2-20-19-16,0-16 43 15,-5-12-30-15</inkml:trace>
  <inkml:trace contextRef="#ctx0" brushRef="#br0" timeOffset="33">9943 8451 202 0,'0'0'0'0,"0"0"0"0,117-15 17 0,-71 15 17 15,-1 13-22-15,-3 18-10 16,-13 15-1-16,-16 15-1 15,-13 10-7-15,0 6-9 16,-20-13-14-16,-13-18 14 0,-3-20 16 16,4-18 12-16,11-8 15 15,7 0-14-15,12 0 4 16,2-14 1 0,8-4-15-16,31 0-2 0,12 2-1 15,11 0 0-15,8-6-10 16,1 2-12-16,0-4-11 15,-4 0 6-15,-2-2-1 16,-8-2-2-16,-1-3-9 16,-9 0 9-16,-9 0 17 15,-9-1 2-15,-9 3 11 16,-11-2 17-16,-9 1 14 16,0-2 8-16,0 4-10 0,-4 0-6 15,-6 0-1-15,-3 3 2 16,2 3-2-16,-5 4-4 15,1 3 1-15,-3 4-4 16,-3 6 1-16,-4 5 6 16,-2 0-9-16,-2 25-10 15,0 12 1-15,2 8-4 0,6 4-2 16,6-3 2 0,9-6 0-16,6-9-1 15,0-14 1-15,4-11-6 16,16-6 1-16,9-2 3 15,0-24-2-15,2-8-2 16,0-8 0-16,-2-2 2 0,0 6 2 16,-6 8 2-16,-6 12 0 15,-3 12 0-15,-1 6 0 16,1 10 0-16,1 23 1 16,7 16 0-16,1 9-1 15,1 10 0-15,-2 4 0 16,-4 9 0-16,-3-8-1 0,-5-14 1 15,-8-13 1-15,3-18 1 16,-5-5 8-16,-5-2-2 16,-17-6 0-16,-12-8 2 15,-5-6 0 1,-9-1-7-16,-3 0-3 0,2-5-6 16,4-7-19-1,12-4 1-15,13 5-4 16,9 5-4-16,11 1-24 15,0-1-18-15</inkml:trace>
  <inkml:trace contextRef="#ctx0" brushRef="#br0" timeOffset="34">11697 8416 316 0,'0'0'0'0,"0"0"8"0,0 0-8 0,144-47 44 16,-84 29-40 0,1-1-2-16,8-3-1 0,-8 1-1 15,-6 1-1-15,-8 2-16 16,-14 5-19-16,-10 4-8 15,-10 6-13-15,-9 3 0 16,-4 0-43-16</inkml:trace>
  <inkml:trace contextRef="#ctx0" brushRef="#br0" timeOffset="35">13264 7630 153 0,'0'0'26'0,"0"0"-25"16,0 0 0-16,0 0 26 0,0 0 8 15,0 0-20-15,-50-23 3 16,50 23-5-1,0 37-9-15,20 22 7 16,5 16 6-16,-3 14-17 16,2 5 0-16,-3-2-12 0,-4-13-10 15,6-14-11-15,-3-20-3 16,4-19 13-16,1-20-5 16,-1-6-28-16,-6-23-35 15</inkml:trace>
  <inkml:trace contextRef="#ctx0" brushRef="#br0" timeOffset="36">13430 7606 143 0,'0'0'68'15,"0"0"-68"-15,0 0 0 0,0 0 14 16,0 0 11-1,143 24-24-15,-80-35 3 16,5-16 12-16,1-5-8 0,0-3-4 16,-7 3 2-16,-10 6 2 15,-14 11-1-15,-16 8 1 16,-8 7 4-16,-12 16-3 0,-2 30 4 16,0 14 3-16,-9 17-12 15,-9 5-4-15,4 6 1 16,4-5 0-16,1-5-1 15,9-15 0-15,0-8 0 16,0-19-2-16,0-8-9 16,4-13-4-16,5-13-11 15,0-2-14-15,-4-13-19 0,4-22-2 16,-9-9-33 0</inkml:trace>
  <inkml:trace contextRef="#ctx0" brushRef="#br0" timeOffset="37">13923 7164 212 0,'0'0'0'0,"0"0"0"16,116-60 6-16,-60 48 30 15,2 11-18-15,1 1-2 16,-3 9-2-16,-11 23-9 0,-7 21-3 15,-20 6-2-15,-18 4-4 16,0-7-9-16,-12-14 2 16,-11-16 11-16,8-18 13 15,9-2 7-15,6-6-5 16,0 0-3-16,38-12-5 16,15-14-4-16,12 1-3 15,8-2-20-15,5-4-19 16,0-8-7-16,2 3-6 15,-4 0-8-15,-4 4-44 16</inkml:trace>
  <inkml:trace contextRef="#ctx0" brushRef="#br0" timeOffset="38">15115 6946 236 0,'0'0'0'0,"0"0"2"15,0 0 24-15,0 0 16 16,-139-30-26-16,120 68-4 16,-2 28 5-16,13 14-9 0,4 17 0 15,4 5-4 1,0-6-3-16,29-8 0 0,19-11-1 16,12-11 0-1,11-18 0-15,5-15-3 0,2-18-33 16,-2-15-13-1,4 0-21-15,-2-28 0 0,-5-14-51 16</inkml:trace>
  <inkml:trace contextRef="#ctx0" brushRef="#br0" timeOffset="39">16164 6950 33 0,'0'0'9'0,"0"0"-6"0,0 0 12 0,0 0 3 16,-129 0-6-16,115-10-3 15,1 0 4-15,5 2 2 16,2-1 1-16,2 2-1 16,2-1 1-16,2 0-5 15,0 0-2-15,0-5-7 16,12 5 1 0,9-1 5-16,8 3 4 0,5 6-1 15,1 6-1-15,2 26-1 16,-8 14-7-16,-6 16-1 15,-11 6 0-15,-12 4-1 16,0-7-11-16,-2-13-6 16,-14-20 9-16,5-21 8 15,7-4 15-15,4-7-5 16,0-2 4-16,13-18-6 0,27-8-4 16,13 1 1-16,8-3-4 15,-1 1 0 1,0-2-1-16,-8 5-3 0,-2 2-16 0,-3 1-25 15,-3 0-5-15,-6 5-36 16</inkml:trace>
  <inkml:trace contextRef="#ctx0" brushRef="#br0" timeOffset="40">16944 6689 179 0,'0'0'0'0,"0"0"0"16,0 0 2-16,0 0 10 0,0 0-10 15,-118-55 0-15,78 55 4 16,0 21 1-16,2 8 2 16,0 4 3-16,13 6-3 15,8-3-7-15,10-3 1 0,7-2 0 16,13-3 2-1,32-2 2-15,12 4-4 16,9 2-2-16,0 6 0 16,-1 2-1-16,-11 1-2 15,-8 0-1-15,-15-1-2 16,-13 5-2-16,-15-4-1 16,-3-2 3-16,-12-8-3 15,-17-14 1-15,-11-7 7 16,-4-10 0-16,-6 0 0 15,6-26 3-15,1-12 14 0,6-12 3 16,10-9-5 0,14-3 0-16,13 1-5 0,2-1 2 15,34-1-5-15,8 11-5 16,3 2-1-16,2 6 1 16,-9 5-2-16,-6 12 0 15,-10 7 0-15,-9 4-2 16,-5 11-7-16,-8 3 0 15,-2 2-15-15,0 0-33 0,0 7 13 16,0 12 11-16,4-7-8 16,16-4-2-16,2-4-14 15</inkml:trace>
  <inkml:trace contextRef="#ctx0" brushRef="#br0" timeOffset="41">17523 6539 139 0,'0'0'34'0,"0"0"-32"16,0 0 27-16,0 0 16 15,0 0-30-15,0 0-10 16,-60-82 7-16,22 82-6 0,3 0 0 16,-2 18-2-16,-2 10 3 15,7 4-3-15,3 4-2 16,10 8-2-16,9-4 1 15,10 2-1-15,0-10 0 0,8-1-1 16,13-12 0 0,0-5-4-16,10-5 3 15,-4-9-2-15,2 0 4 16,0-17-2-16,-2-11 2 16,-3-1 0-16,-6-8 0 15,-3 1 0-15,-6 4 0 16,2 4 3-16,-4 4-1 15,2 10 1-15,2 8 0 16,4 6-3-16,3 0 0 0,3 6 1 16,-2 21-1-16,6 4 1 15,-5 9 0-15,-2 7-1 16,-4 7 3-16,-6 3 4 16,-6 8-3-16,-2-5-2 15,0-6 0-15,0-10-1 16,-17-6 1-16,1-8-1 0,-9-6 1 15,1-8-2-15,-12-7-1 16,-6-9-14-16,-9 0-16 16,-8 0-29-16,1-11 0 0,6-14-33 31</inkml:trace>
  <inkml:trace contextRef="#ctx0" brushRef="#br0" timeOffset="42">17700 6372 222 0,'0'0'4'0,"133"-12"-3"0,-55 12 2 15,0 3 29-15,0 26-17 16,-5 18-10-16,-8 12-2 15,-9 10 2-15,-21 9-3 16,-16 5 0-16,-17-1-1 0,-2-4-1 16,-5-6 0-16,-21-12-1 15,1-12 2-15,-4-7 1 16,0-18-2 0,8-14-11-16,8-9-25 0,-3-10-20 15,10-33-40-15</inkml:trace>
  <inkml:trace contextRef="#ctx0" brushRef="#br0" timeOffset="43">18789 6418 359 0,'0'0'0'15,"0"0"-11"-15,0 0 11 16,0 0 24-16,151-65-24 16,-95 44 0-16,7-2 0 0,1 6 2 15,-4 1-4-15,-2 1-3 16,-11 7-17 0,-12-1-14-16,-15 9-13 0,-9 0-14 15,-11 0 7-15,0 9-28 16</inkml:trace>
  <inkml:trace contextRef="#ctx0" brushRef="#br0" timeOffset="44">18887 6559 225 0,'0'0'7'16,"0"0"-1"-16,0 0 41 0,165-8-20 15,-103-15-13-15,3-7 4 16,-3 4-1-16,-8 4-14 16,-10 3-3-16,-15 6-33 15,-14 5-22-15,-9 5-8 16,-6 3 9 0,0 0-51-16</inkml:trace>
  <inkml:trace contextRef="#ctx0" brushRef="#br0" timeOffset="45">20600 6304 155 0,'0'0'40'0,"0"0"-39"0,0 0 10 15,0 0 21-15,0 0-6 16,0 0-7-16,-37-28-1 16,37 28-4-16,0 12-8 15,0 24 0-15,0 17 11 16,8 12-10-16,5 10-6 15,1-1-1-15,1 2-4 16,1-5-27-16,-5-9-7 16,10-12-7-16,-9-12 9 15,7-16 6-15,-4-12-13 0,-1-10-37 16</inkml:trace>
  <inkml:trace contextRef="#ctx0" brushRef="#br0" timeOffset="46">20832 6132 203 0,'0'0'36'0,"0"0"-36"16,0 0-7-16,0 0 7 15,0 0 0-15,0 0-1 16,-49 34 1-16,60 0 0 0,7 4 0 16,2 0 0-16,6 0 0 15,-3-2 2-15,4-8 1 16,2 1-1-16,-4-14-1 16,8-5 0-16,-2-10 2 15,2 0-3-15,-1-14 0 16,-1-15-3-16,-9-6-2 15,-4-5-1-15,-5 2 4 0,-4 2 2 16,-2 12 1-16,-1 8-1 16,-4 14 8-1,0 2 0-15,6 12-4 0,-4 26 3 0,3 14 3 16,-3 8-10-16,-2 2 1 31,0 2-2-31,0 1-11 16,4-7-9-16,0-12-7 15,3-8-1-15,13-15-2 0,5-17-1 16,4-6-9-16</inkml:trace>
  <inkml:trace contextRef="#ctx0" brushRef="#br0" timeOffset="47">21569 5961 214 0,'0'0'1'16,"0"0"0"-16,0 0 11 15,0 0 9-15,0 0-13 0,0 0-1 16,-69 61 5-16,65-17-3 16,0 9-1-16,4 4-1 15,0-1-1-15,8 3-3 16,19-9 12-16,11-5 10 15,7-6-8-15,8-14-1 16,7-10 12-16,-2-12-4 16,4-3-2-16,-8-9-5 15,-2-23 15-15,-6-9 2 16,-11-9-9-16,-10-2 0 16,-21-8-11-16,-4-3-10 15,-27-6 3-15,-25 6-5 16,-15 7-1-16,-7 17-1 0,-6 18-17 15,0 21-44-15,-1 6-24 16,4 32-8-16,8 15 12 16,9 12-11-16,4 6-35 15</inkml:trace>
  <inkml:trace contextRef="#ctx0" brushRef="#br0" timeOffset="48">10260 10471 228 0,'0'0'0'0,"0"0"-2"16,0 0 2-16,0 0 33 0,0 0-16 15,0 0-11-15,0 0-3 16,10-22 6-16,13 58-1 16,2 14-5-16,-3 15-2 15,-2 9-1-15,-2 2-12 16,0-6-7-16,-1-6-14 15,-1-9-13-15,2-16 5 16,-4-20-4-16,-4-12 5 16,-1-7-17-16</inkml:trace>
  <inkml:trace contextRef="#ctx0" brushRef="#br0" timeOffset="49">10516 10369 172 0,'0'0'16'16,"0"0"-15"-16,0 0 1 0,0 0 21 16,0 0 2-1,0 0-11-15,24 76-11 0,-12-40-2 0,1 2 0 16,3-4-1-16,-1-1 0 15,3-10 1-15,2-6-1 16,2-11 0-16,7-6 1 16,0 0 0-1,5-25 1-15,-1-8-1 16,-2-6-1-16,-6 3 0 0,-3 8-2 0,-9 6 1 16,-6 12 1-1,-3 10 1-15,2 0-1 0,0 18 1 31,3 24 5-31,1 10-5 16,2 10 0-16,-3 5-1 0,-1-1-1 16,2-6-1-16,-3-8-12 15,1-10-13-15,1-14 5 16,5-13 1-16,3-14-19 16,-1-1-40-16</inkml:trace>
  <inkml:trace contextRef="#ctx0" brushRef="#br0" timeOffset="50">11218 10357 173 0,'0'0'10'16,"0"0"-2"-16,0 0 18 16,0 0 10-16,0 0-21 15,0 0-14-15,-100 34 0 16,93 0-1-16,3 12 3 15,4 1 0-15,0 3 0 16,13-3 5-16,16 0 3 16,6-8-1-16,5-6 6 15,5-11-5-15,7-8-5 0,-6-10-3 16,10-4 0-16,-5-12 4 16,-9-24 0-16,-2-12 3 15,-17-6 1-15,-10-7 2 16,-13-3-7-16,-7 0-5 15,-39 0 0-15,-10 4 1 16,-8 16 1-16,-1 15-3 16,13 25 2-16,3 4-2 15,9 31-8-15,13 13-19 0,10 6-13 16,17-2-9-16,0-6 0 16,17-10-5-1,21-10 5-15,11-12-24 16</inkml:trace>
  <inkml:trace contextRef="#ctx0" brushRef="#br0" timeOffset="51">13270 10050 193 0,'0'0'38'0,"0"0"-38"16,0 0 0-16,0 0 22 0,0 0 10 15,0 0-18-15,-105 40 2 16,150-48 4-16,13-14 2 16,17-1 0-16,12-7-9 15,5 1-3-15,1-3-2 16,-1 2-8-16,-10 4 0 16,-9 1-1-16,-17 3-36 0,-12 4-16 15,-15 5 17-15,-8 1-3 16,-15 1-12-1,-6 1-17-15</inkml:trace>
  <inkml:trace contextRef="#ctx0" brushRef="#br0" timeOffset="52">13575 9609 203 0,'0'0'1'0,"0"0"0"16,0 0 6-16,0 0 43 16,0 0-31-16,0 0-12 0,-6 38 17 15,23 6 4 1,8 12-18-16,0 12-7 0,-1 0-2 16,-2 3-1-16,-2 1-8 15,3-5-17-15,-6-6 2 16,1-15 1-16,-1-20-2 15,0-14-4-15,-2-12-2 16,3 0-13-16,0-34-35 16</inkml:trace>
  <inkml:trace contextRef="#ctx0" brushRef="#br0" timeOffset="53">14114 9497 204 0,'0'0'34'15,"0"0"-33"-15,0 0-1 0,0 0 34 16,0 0-3-16,29 121-17 16,-13-68-3-16,1 7-3 15,-1-2-4-15,0 0-4 16,0-9 0-16,3-11 0 15,-1-9-2-15,-2-12-3 0,-1-9-7 16,-4-6-7-16,3-2-11 16,-5-2-17-16,-3-24-7 15,-6-6-39-15</inkml:trace>
  <inkml:trace contextRef="#ctx0" brushRef="#br0" timeOffset="54">14453 9446 190 0,'0'0'14'16,"0"0"-13"-1,0 0 22-15,0 0 26 0,0 0-22 16,0 0-13 0,20-76 11-16,-20 76-4 0,0 11-14 15,7 14 3-15,1 9 12 16,10 5-10-16,5-1 1 15,15 0 0-15,6 0-5 16,7-2-5 0,1-3 1-16,2-2-2 15,1-5 0-15,-10-2 0 0,-12-5-2 16,-10 0 1-16,-13-4 1 16,-10-1-2-16,0 1 2 15,-24 2-1-15,-14-2-1 16,-9-3-18-16,-6 2-26 15,-7-1-29-15,0-5 11 16,-1-6 2-16,8-2 16 16,3 0-19-16,8-30-13 15</inkml:trace>
  <inkml:trace contextRef="#ctx0" brushRef="#br0" timeOffset="55">14419 9393 214 0,'0'0'20'0,"0"0"-18"16,0 0 24-16,123-56 16 16,-85 37-28-16,-4 7-14 15,-3-1-5-15,-3-2-14 16,-3 3-12-16,-9 0-23 16,3 2 3-16,-7 0-31 15</inkml:trace>
  <inkml:trace contextRef="#ctx0" brushRef="#br0" timeOffset="56">14774 9066 157 0,'0'0'27'15,"0"0"-26"-15,0 0 12 0,0 0 3 16,138-53-7-16,-85 53 3 16,3 6 10-16,-5 25-8 15,-8 11-9-15,-16 6-4 16,-23 11 0-16,-4-4 0 15,-14-8 1-15,-13-14 2 16,4-17 30-16,13-10 42 0,10-6-35 16,7-7-27-16,35-24-11 15,19-7-3-15,14-6-29 16,6 4-39-16,1-2 5 16,2 0-10-16,-8-1-9 15</inkml:trace>
  <inkml:trace contextRef="#ctx0" brushRef="#br0" timeOffset="57">15834 8819 291 0,'0'0'0'0,"0"0"0"16,0 0 25-16,0 0 13 0,0 0-29 15,0 0 1-15,-62 120 15 16,62-38-2-16,0 9 5 0,0-2-17 16,8-6-9-1,24-11 1-15,8-14 4 16,13-7-4-16,7-11-3 0,6-16-10 16,1-15-19-1,4-9-33 1,-5 0-12-16,-1-21-19 0,-5-17-25 15</inkml:trace>
  <inkml:trace contextRef="#ctx0" brushRef="#br0" timeOffset="58">16634 8929 116 0,'0'0'38'0,"0"0"-33"15,0 0 8-15,0 0 11 0,0 0-9 16,0 0-9 0,25-54 17-16,8 48 3 0,3 5-6 15,1 1-9-15,2 1-3 16,-6 25-1-16,-8 10-7 0,-10 9 0 15,-11 8-4 1,-4-7-7 0,0-15-1-16,0-15 8 0,0-10 4 15,0-6 3-15,0 0-2 16,19-12 4-16,16-12-3 16,9-6 1-16,8-4-3 15,-3-1-2-15,2-1-8 16,-2 3-9-16,-5-2-29 15,-3 3 1-15,-12 1-20 16</inkml:trace>
  <inkml:trace contextRef="#ctx0" brushRef="#br0" timeOffset="59">17227 8672 2 0,'0'0'260'16,"0"0"-260"-16,0 0-20 15,0 0 20-15,126-44 11 16,-85 44-8-16,3 4 1 0,-3 24 2 16,-17 6-6-16,-4 7 0 15,-20 5 0-15,0 2-4 16,-2-2 2 0,-16-12-1-16,5-11-7 15,11-14 10-15,2-9 4 0,8 0 0 16,26-4 0-16,11-20-1 15,3-4-3-15,8-4-3 16,0-2-12-16,-2-4-10 16,-8 1-12-16,1-3-47 15</inkml:trace>
  <inkml:trace contextRef="#ctx0" brushRef="#br0" timeOffset="60">17924 8440 93 0,'0'0'156'16,"0"0"-156"-16,0 0 0 16,0 0 0-16,0 0 9 15,0 0-3-15,-58 124 3 16,94-89 2-16,11-2-2 0,7 3 0 16,8 0 8-16,-5-2 9 15,1-1-12 1,-13-3-4-16,-11 0-7 15,-14-2-3-15,-16-2 0 16,-4 1-13-16,-7-4-7 16,-29-5-18-16,-8-3-17 15,-9-15-11-15,-5 0-15 16,2-27-4-16</inkml:trace>
  <inkml:trace contextRef="#ctx0" brushRef="#br0" timeOffset="61">18005 8354 163 0,'0'0'79'16,"0"0"-71"0,120-51-5-16,-69 36 34 0,0-1-15 15,5-3-19 1,-1-1-3-16,1 0-3 16,-4 0-49-16,-8 8-29 15,-11 0-23-15</inkml:trace>
  <inkml:trace contextRef="#ctx0" brushRef="#br0" timeOffset="62">18664 7899 261 0,'0'0'0'16,"0"0"-2"-16,116-14 2 15,-60 14 14-15,9 22-4 16,1 29 2-16,1 20 10 15,-3 19-7-15,-12 15-10 16,-14 18-2-16,-22 14-2 16,-16-1-1-16,-3-12-2 15,-29-23-33-15,-3-22 35 0,2-20 2 16,3-14-2-16,9-17-8 16,1-18-35-1,3-10-35-15,5-19-44 16</inkml:trace>
  <inkml:trace contextRef="#ctx0" brushRef="#br0" timeOffset="63">19341 8383 310 0,'0'0'33'0,"0"0"-32"0,179-70-1 15,-100 40 23-15,6 3-13 16,-2-3-7-16,-3 7-3 16,-6 1 2-16,-14 13-2 15,-18 5-16-15,-15 4-41 16,-21 0-12-16,-6 11 2 16,-10 13-17-16</inkml:trace>
  <inkml:trace contextRef="#ctx0" brushRef="#br0" timeOffset="64">19718 8476 254 0,'0'0'1'16,"134"-58"-1"-16,-48 26 29 0,-1-3 2 15,-2 8-20-15,-10 0-6 16,-11 9-1-16,-8 5-4 0,-21 7-34 15,-14 3-43-15,-15 3 1 16,-4 0-59-16</inkml:trace>
  <inkml:trace contextRef="#ctx0" brushRef="#br0" timeOffset="65">21276 8193 159 0,'0'0'8'0,"0"0"-3"0,0 0 31 15,0 0 19-15,0 0-15 0,0 0 2 16,-30-75-4-16,53 60-11 15,8 3-1-15,5 6-3 16,-5 6-8-16,-4 0-6 16,-10 16-5-16,-7 18-1 15,-10 5-1-15,0 6 1 16,-14-7-3-16,-1-7-5 16,7-12-5-16,8-8 5 15,10-5 4-15,32-2 1 16,9 0 6-16,10 0 10 15,1 2-4-15,-4 3-8 16,-12 3 0-16,-10 3 1 16,-16 1-5-16,-18 8 0 0,-2 8 1 15,-22 2-1-15,-20 6-15 16,-18-4-26-16,-3 0-5 16,-4-1-29-16,-2-12-3 15,8-9-1-15,4-14-4 16,21-10-11-16</inkml:trace>
  <inkml:trace contextRef="#ctx0" brushRef="#br0" timeOffset="66">22111 7738 191 0,'0'0'33'0,"0"0"-32"16,0 0 1-16,0 0 41 0,0 0-10 16,0 0-30-16,-94 32-3 15,43 14 3-15,5 10 13 16,10 8 0-16,9 7-2 16,15-2 7-16,12 4-7 0,5-9-9 15,33-5 1-15,13-12 5 16,17-9-4-16,5-12-5 15,4-9-1-15,-1-16 2 16,-7-1-3-16,-15 0 2 16,-12-18 3-16,-19-3-1 0,-13-8-1 31,-10 2-2-31,-31 0-1 16,-31 1-1-16,-24 6 1 0,-9 6-1 0,-1 6 0 31,13 8 1-31,13 0-30 0,21 0-20 15,22 0-2 1,19 0 2-16,8-2-9 0,26-14-9 16,23-3-9-16</inkml:trace>
  <inkml:trace contextRef="#ctx0" brushRef="#br0" timeOffset="67">22628 7726 230 0,'0'0'68'16,"0"0"-59"-16,0 0-6 0,0 0 21 16,0 0-7-16,-141 0-7 15,114 30 33-15,17 4 6 16,10 6-22-16,10 4-4 0,38 4 4 16,16 6-1-1,17 1 1-15,7-1-3 16,-3-4-3-16,-11-6-8 15,-17-5-4-15,-20-8-2 16,-20-2-4-16,-17-4 1 16,0-3 3-16,-40-7-7 15,-20-8-31-15,-21-7-38 16,-14 0-83-16,-12-18 5 16,-7-15 30-16,8-14-22 15</inkml:trace>
  <inkml:trace contextRef="#ctx0" brushRef="#br0" timeOffset="68">22618 7516 66 0,'130'-61'112'0,"12"7"-95"15,10 2 17-15,-3 4 20 16,-6 4-18-16,-16 8 0 16,-25 7-10-16,-21 5-26 0,-28 9-5 15,-19 3-42 1,-17 3-10-16,-14 9-23 15,-3 4-17-15</inkml:trace>
  <inkml:trace contextRef="#ctx0" brushRef="#br0" timeOffset="69">11523 12962 197 0,'0'0'10'0,"0"0"-10"16,0 0 0-16,0 0 6 0,0 0 4 15,0 0 1-15,0 0 4 16,-15-97 4-1,30 84-2-15,5-2-2 16,9 1 1-16,5 12 5 16,3 2-5-16,1 0-8 0,1 8-3 15,-2 16-5 1,-3 9 0-16,-8 3 0 16,-2 8-9-16,-8-4-7 15,-3 4 5-15,-1-10-1 16,-3-8 8-16,7-6 3 15,-1-6 1-15,14-4 0 0,2-4 6 16,7 0 11-16,-3 0-4 16,-8 5-4-16,-7 0-3 15,-9 7-4-15,-11 3 0 16,0 4 0-16,0 8-2 16,-15-3-4-16,-10 0-15 15,-6-4-13-15,0-10 0 16,-2-14-23-16,-3-2-14 15,1-24-47-15</inkml:trace>
  <inkml:trace contextRef="#ctx0" brushRef="#br0" timeOffset="70">12568 12478 235 0,'0'0'22'0,"0"0"-22"0,0 0-10 0,0 0 10 15,0 0 0-15,0 0 0 16,-31-38-1-16,4 70 1 16,0 11 1-16,0 8 1 15,1 11 0-15,2 5-2 16,1 11 1-16,8 5 2 15,3-3 2-15,12-4 3 16,0-14 0-16,14-12-4 16,19-18 4-16,9-14-1 15,8-14-2-15,3-4-3 16,-4-10 4-16,3-19 4 0,-13-8-3 16,-7-5-1-16,-14-2-6 15,-14 2 0-15,-4 4 1 16,-10 8-1-16,-25 7 1 15,-11 13 1 1,-8 10-2-16,-2 0 0 0,-4 5 0 16,4 14-1-16,3 6-18 0,12-1-12 15,16-4-7-15,15-4-1 16,10-8 0-16,16-8-41 16</inkml:trace>
  <inkml:trace contextRef="#ctx0" brushRef="#br0" timeOffset="71">12933 12477 188 0,'0'0'33'0,"0"0"-26"0,0 0-3 16,0 0 25-16,0 0-14 16,0 0-10-16,-113-19 14 15,88 44 13-15,12 7-2 16,13-3-11-16,0 4-7 0,29-3-5 15,17-2 7 1,18 2-4-16,7-6 4 0,6-4-5 16,4 2-3-16,-3-4 3 15,-11-1-1 1,-19 2-4-16,-17-1-1 16,-15 2-2-16,-16 0 2 15,0-2 4-15,-33-1-7 16,-21 5-11-16,-15-4-30 15,-15-2-29-15,-6-3-6 16,1-8-13-16,0-5-13 16</inkml:trace>
  <inkml:trace contextRef="#ctx0" brushRef="#br0" timeOffset="72">13147 12176 109 0,'0'0'173'16,"123"-58"-159"-16,-52 31-12 16,-4 1 22-16,-9 2-24 15,-5 2-3-15,-3 4-22 16,3 4 0-16,2 2-19 16,4 3-9-16,1 9-33 15</inkml:trace>
  <inkml:trace contextRef="#ctx0" brushRef="#br0" timeOffset="73">13879 12372 299 0,'0'0'8'16,"0"0"-2"-16,120-4 55 0,-32-30 25 15,13-11-18-15,10-10-4 16,5-3 20-16,-4 0 21 16,-14 5 3-16,-19 7-40 15,-19 8-50-15,-17 12-8 16,-18 10-10 0,-10 8-13-16,-8 6-17 0,-7 2-76 15,0 0-71-15,0 0 18 16,-18 4-5-16,-2 6 45 15,-5 0 10-15</inkml:trace>
  <inkml:trace contextRef="#ctx0" brushRef="#br0" timeOffset="74">15551 11359 169 0,'0'0'23'0,"0"0"-6"0,0 0-4 0,0 0 17 15,0 0-7-15,0 0-9 0,-44-31-5 16,57 46 3-16,23 25 20 16,6 21 9-16,7 17-23 0,-4 16-13 15,-5 11-5 1,-2 2 0 0,-9-2-30-16,-7-10-11 0,-2-21-5 15,-2-18-17 1,2-28-10-16,-2-20-22 0</inkml:trace>
  <inkml:trace contextRef="#ctx0" brushRef="#br0" timeOffset="75">15915 11342 266 0,'0'0'61'0,"0"0"-61"16,0 0-2-16,0 0 2 16,0 0 2-16,142 17-2 15,-106 2-39-15,-5 4 4 16,-5 10-11-16,-7 13 12 0,-9-4 14 0,2-2 9 31,-1-9 7-31,7-14 4 16,16-5 45-16,10-1-4 15,5-4 0-15,2 1-11 16,-6 0-4-16,-8 3-5 16,-12-2-16-16,-14 15-5 15,-11 4 0-15,0 9-5 16,-15 3 4-16,-12 0-3 0,-6 0-5 16,-3-4-5-16,-5-6-8 15,1-5-16-15,1-12-13 16,-2-13 3-16,1 0-25 15</inkml:trace>
  <inkml:trace contextRef="#ctx0" brushRef="#br0" timeOffset="76">16121 10946 354 0,'0'0'0'16,"137"-72"-1"-16,-58 48 1 15,-7 14 15-15,-16 10-15 16,-16 16-30-16,-15 28-17 16,-19 14 33-16,-6 8 13 15,-6 7 1-15,-23-6 0 0,8-16 0 16,11-15 0-1,10-22 3-15,15-10 14 0,32-4-4 16,15-7-7 0,14-20-6-16,11-7-5 0,-2 1-25 15,-6-4-36-15,-7-1 4 16,-14-2-59-16</inkml:trace>
  <inkml:trace contextRef="#ctx0" brushRef="#br0" timeOffset="77">17334 10720 51 0,'0'0'224'16,"0"0"-211"-16,0 0-12 16,0 0 22-16,0 0 3 15,-27 130-16-15,19-40-4 16,-2 21 1-16,3 13 1 15,7 4 5-15,0-8 2 0,23-13-10 16,35-27-5 0,27-28-26-16,17-24 26 0,7-28-81 15,3 0-72 1</inkml:trace>
  <inkml:trace contextRef="#ctx0" brushRef="#br0" timeOffset="78">18437 10563 173 0,'0'0'6'0,"0"0"-2"16,0 0 3-16,0 0 19 0,0 0 0 15,0 0-17 1,0 0 17-16,33 73-1 0,5-9-6 0,2 16-5 16,-5 10-14-1,2 11 0 1,-8-3-36-16,-3-3 0 0,1-8-5 16,0-9-1-16,-1-17-22 15,-1-21-13-15</inkml:trace>
  <inkml:trace contextRef="#ctx0" brushRef="#br0" timeOffset="79">19263 10736 39 0,'0'0'146'0,"0"0"-146"0,0 0-6 0,0 0 6 16,0 0 5 0,0 0-3-16,36-103 0 15,-36 96 3-15,0-1 1 16,0 8 2-16,-11 0 1 16,-14 0-1-16,-1 0 1 15,-5 24 0-15,-6 6-1 16,0 10-5-16,1 10-3 15,5 8 1-15,0 4-1 16,13 0 0-16,7-3 0 0,11-9 0 16,0-6 0-16,22-15 1 15,12-6-1-15,6-10 0 16,-1-11 1-16,2-2 1 16,-3-13 0-16,-11-13 0 15,-3-8 2-15,-11 0-1 16,-13 1-1-16,0 6 3 15,-20 12 1-15,-16 5 2 16,-10 10-1-16,-8 0-7 0,1 17 0 16,0 6 0-1,6-1-9-15,20-3-8 0,12-5-11 16,15-8-10 0,2-6 1-16,38 0-2 0,20-16-14 15,13-13-1 1</inkml:trace>
  <inkml:trace contextRef="#ctx0" brushRef="#br0" timeOffset="80">19829 10553 224 0,'0'0'0'0,"0"0"-11"0,0 0 11 15,0 0 1-15,-8-108 6 16,-13 98 0-16,-8 4 3 15,-4 6-1-15,-12 0-4 16,3 10 0-16,-6 13 2 0,2 4 1 16,4 9-2-1,11 2-4-15,11 0 1 16,9 3-1-16,11-11-1 0,0-6 0 16,27-14-1-16,4-7 0 15,3-3-1 1,-1 0 1-16,0-23 0 15,-4-6-1-15,-7-6-2 16,0-1-3-16,-8-3 3 16,-5 5 2-16,-5 6 2 0,-2 6 0 15,3 14 1-15,1 6 2 16,4 2-3-16,5 0 0 16,7 6 0-16,5 14-1 15,0 8 1 1,2 8-1-16,0 11 1 15,-9 12 0-15,-6 1 0 0,-10 9-1 16,-4 2 1-16,0-8-1 0,-12-3-1 16,-14-8 0-1,-7-12 1-15,-4-9-1 16,-5-11 1-16,0-10-9 16,-5-9-31-16,5-1-10 15,-1 0-9-15,6-19-27 16</inkml:trace>
  <inkml:trace contextRef="#ctx0" brushRef="#br0" timeOffset="81">19867 10072 301 0,'0'0'29'0,"152"-6"-29"0,-54 12 0 0,7 28 0 0,8 16 11 16,-8 19-8-1,-14 13-3-15,-22 10 0 0,-29 6 0 16,-24 6 0-16,-16-2 0 16,-7-9-14-1,-31-11 6-15,-10-17 7 0,-4-11 1 16,-6-17 6-1,4-10-6-15,8-17-2 0,11-10-34 16,3-14-23-16,8-31-11 16,3-18-34-16</inkml:trace>
  <inkml:trace contextRef="#ctx0" brushRef="#br0" timeOffset="82">20848 10307 263 0,'0'0'64'0,"0"0"-62"15,147-95 0-15,-83 58 4 0,5-1 9 16,0 1-10-16,-2 3 0 16,-5 8-5-1,-8 6 0-15,-7 7-21 0,-20 13-24 16,-12 0-21-1,-15 15 9-15,0 13-5 16,-23 4-49-16</inkml:trace>
  <inkml:trace contextRef="#ctx0" brushRef="#br0" timeOffset="83">21022 10468 248 0,'0'0'12'16,"135"-19"5"-16,-54 1 31 0,-4 0-3 16,-8-4-34-16,-7 5-9 15,-12 0-2-15,-10 5-15 0,-11 1-43 16,-13 11-4 0,-8 0-2-16,-5 0-16 0,-3 0-24 31</inkml:trace>
  <inkml:trace contextRef="#ctx0" brushRef="#br0" timeOffset="84">23094 10217 114 0,'0'0'31'0,"0"0"-29"15,0 0-1-15,0 0 3 0,64-121 9 16,-49 103-1-16,-1 6 4 16,-1 3 4-16,3 9 11 15,-1 3-5-15,3 41-4 16,1 24 3-1,-4 22-13-15,-2 9-12 0,-4 9-3 16,-2-3-27 0,-3-5 5-16,7-8-3 0,-1-15-11 15,9-26 14-15,1-14 0 16,1-24-5-16,6-13-34 16</inkml:trace>
  <inkml:trace contextRef="#ctx0" brushRef="#br0" timeOffset="85">23827 10044 272 0,'0'0'4'0,"0"0"-4"16,0 0 0-16,0 0 7 0,0 0-4 15,-125-100 1-15,94 96-4 16,-6 4 6-16,-5 0 2 16,0 6 6-16,2 16-1 15,4 4-6-15,9 4 2 16,12 0-5-16,11 3 2 16,4-12-2-1,4-1-1-15,27-11-3 0,7-8 2 16,7-1-1-1,4-6 0-15,0-18-1 0,4-6 0 16,1-5 1-16,-9-4-2 16,-3 13 1-16,-16 7-2 15,-8 19 2-15,-9 11-3 16,-4 37 2-16,-3 22 1 0,2 17 7 16,-4 5-3-16,0 0-4 15,0-2-1-15,0-10 1 16,0-8 0-16,0-10-6 15,0-16-5-15,0-15-7 16,7-15-8 0,2-16-7-16,4 0-16 0,8-6-3 0,-4-24-32 15</inkml:trace>
  <inkml:trace contextRef="#ctx0" brushRef="#br0" timeOffset="86">24511 9472 194 0,'0'0'43'0,"0"0"-37"0,0 0-5 0,0 0 18 16,0 0 9-16,0 0-1 15,2-73 6-15,-2 73 10 16,-18 15-26-16,-4 36-10 15,-7 22 5-15,2 26 5 16,5 20 5-16,1 11 21 16,19 4-6-16,2-14-19 15,2-16 9-15,37-23 27 16,5-21 28-16,16-21-18 16,2-16-24-16,5-21-17 15,-2-2 18-15,-3-14-6 0,-10-22-5 16,-10-12-8-1,-16-4-5-15,-14-7-11 16,-12 0 1-16,-25 9-7 0,-33 12-61 16,-20 21-33-16,-10 17-15 15,-13 2-21-15,3 37-26 16,6 0 42-16,10 12 29 16,15 4-12-16,9-2-56 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23T09:39:23.824"/>
    </inkml:context>
    <inkml:brush xml:id="br0">
      <inkml:brushProperty name="width" value="0.1" units="cm"/>
      <inkml:brushProperty name="height" value="0.1" units="cm"/>
      <inkml:brushProperty name="color" value="#E71224"/>
    </inkml:brush>
  </inkml:definitions>
  <inkml:trace contextRef="#ctx0" brushRef="#br0">1 124 304,'0'0'432,"101"-15"-400,-101 3 0,0 1-16,0-7-16,0-3 0,-3 1-64,-7-7-320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23T09:40:16.851"/>
    </inkml:context>
    <inkml:brush xml:id="br0">
      <inkml:brushProperty name="width" value="0.1" units="cm"/>
      <inkml:brushProperty name="height" value="0.1" units="cm"/>
      <inkml:brushProperty name="color" value="#E71224"/>
    </inkml:brush>
  </inkml:definitions>
  <inkml:trace contextRef="#ctx0" brushRef="#br0">1 0 576,'0'0'0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23T09:40:10.497"/>
    </inkml:context>
    <inkml:brush xml:id="br0">
      <inkml:brushProperty name="width" value="0.1" units="cm"/>
      <inkml:brushProperty name="height" value="0.1" units="cm"/>
      <inkml:brushProperty name="color" value="#E71224"/>
    </inkml:brush>
  </inkml:definitions>
  <inkml:trace contextRef="#ctx0" brushRef="#br0">1 1 512,'0'0'112</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23T09:42:58.826"/>
    </inkml:context>
    <inkml:brush xml:id="br0">
      <inkml:brushProperty name="width" value="0.1" units="cm"/>
      <inkml:brushProperty name="height" value="0.1" units="cm"/>
      <inkml:brushProperty name="color" value="#E71224"/>
    </inkml:brush>
  </inkml:definitions>
  <inkml:trace contextRef="#ctx0" brushRef="#br0">0 0 192,'0'0'0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23T09:43:50.029"/>
    </inkml:context>
    <inkml:brush xml:id="br0">
      <inkml:brushProperty name="width" value="0.1" units="cm"/>
      <inkml:brushProperty name="height" value="0.1" units="cm"/>
      <inkml:brushProperty name="color" value="#E71224"/>
    </inkml:brush>
  </inkml:definitions>
  <inkml:trace contextRef="#ctx0" brushRef="#br0">27 0 800,'0'0'32,"-23"15"-32,20-15 481,3 3-497,0 3-64,0 9-81,0-1-607</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23T09:43:50.762"/>
    </inkml:context>
    <inkml:brush xml:id="br0">
      <inkml:brushProperty name="width" value="0.1" units="cm"/>
      <inkml:brushProperty name="height" value="0.1" units="cm"/>
      <inkml:brushProperty name="color" value="#E71224"/>
    </inkml:brush>
  </inkml:definitions>
  <inkml:trace contextRef="#ctx0" brushRef="#br0">63 104 832,'0'0'2081,"-43"-27"-1857,37 16 17,6 8-17,-4 0-48,1 3-112,3-3-64,0 0-64,0 0-208,0-3-161,-3-15-351,0-2-689</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23T09:42:05.313"/>
    </inkml:context>
    <inkml:brush xml:id="br0">
      <inkml:brushProperty name="width" value="0.1" units="cm"/>
      <inkml:brushProperty name="height" value="0.1" units="cm"/>
      <inkml:brushProperty name="color" value="#E71224"/>
    </inkml:brush>
  </inkml:definitions>
  <inkml:trace contextRef="#ctx0" brushRef="#br0">34 0 1697,'0'0'256,"-33"0"-512,33 3-112,0 3-33,0 3-335</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23T09:42:02.302"/>
    </inkml:context>
    <inkml:brush xml:id="br0">
      <inkml:brushProperty name="width" value="0.1" units="cm"/>
      <inkml:brushProperty name="height" value="0.1" units="cm"/>
      <inkml:brushProperty name="color" value="#E71224"/>
    </inkml:brush>
  </inkml:definitions>
  <inkml:trace contextRef="#ctx0" brushRef="#br0">43 56 2209,'0'0'384,"-43"0"-336,43-9-16,4 0 0,9 6-16,3-2-16,0 2 0,7 0-144,7-3-176,6 0-400,13-6-177</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23T09:42:03.499"/>
    </inkml:context>
    <inkml:brush xml:id="br0">
      <inkml:brushProperty name="width" value="0.1" units="cm"/>
      <inkml:brushProperty name="height" value="0.1" units="cm"/>
      <inkml:brushProperty name="color" value="#E71224"/>
    </inkml:brush>
  </inkml:definitions>
  <inkml:trace contextRef="#ctx0" brushRef="#br0">53 0 1873,'0'0'208,"-52"6"-1201,62-6-47</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23T09:44:39.410"/>
    </inkml:context>
    <inkml:brush xml:id="br0">
      <inkml:brushProperty name="width" value="0.1" units="cm"/>
      <inkml:brushProperty name="height" value="0.1" units="cm"/>
      <inkml:brushProperty name="color" value="#E71224"/>
    </inkml:brush>
  </inkml:definitions>
  <inkml:trace contextRef="#ctx0" brushRef="#br0">194 65 2865,'0'0'160,"-98"0"-192,84-8-176,-5-7-160,-4-3-272,-16-5-401</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23T09:45:04.823"/>
    </inkml:context>
    <inkml:brush xml:id="br0">
      <inkml:brushProperty name="width" value="0.1" units="cm"/>
      <inkml:brushProperty name="height" value="0.1" units="cm"/>
      <inkml:brushProperty name="color" value="#E71224"/>
    </inkml:brush>
  </inkml:definitions>
  <inkml:trace contextRef="#ctx0" brushRef="#br0">0 1 2849,'0'0'0</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23T09:45:56.797"/>
    </inkml:context>
    <inkml:brush xml:id="br0">
      <inkml:brushProperty name="width" value="0.1" units="cm"/>
      <inkml:brushProperty name="height" value="0.1" units="cm"/>
      <inkml:brushProperty name="color" value="#E71224"/>
    </inkml:brush>
  </inkml:definitions>
  <inkml:trace contextRef="#ctx0" brushRef="#br0">49 65 576,'0'0'2962,"-49"-59"-2946,65 54 0,1 5 0,-7 0-16,6 0 0,0 8-48,-6 28-273,-7 2-303,-3 9-688</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23T09:46:50.402"/>
    </inkml:context>
    <inkml:brush xml:id="br0">
      <inkml:brushProperty name="width" value="0.1" units="cm"/>
      <inkml:brushProperty name="height" value="0.1" units="cm"/>
      <inkml:brushProperty name="color" value="#E71224"/>
    </inkml:brush>
  </inkml:definitions>
  <inkml:trace contextRef="#ctx0" brushRef="#br0">0 0 2353,'0'0'80,"171"80"-80,-67-57 16,21-2-16,-1-1 0,-3-2 0,-13-3-80,-16-3-32,-20-4-224,-23 4-80,-26-6-705</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23T09:50:26.296"/>
    </inkml:context>
    <inkml:brush xml:id="br0">
      <inkml:brushProperty name="width" value="0.1" units="cm"/>
      <inkml:brushProperty name="height" value="0.1" units="cm"/>
      <inkml:brushProperty name="color" value="#E71224"/>
    </inkml:brush>
  </inkml:definitions>
  <inkml:trace contextRef="#ctx0" brushRef="#br0">1 0 0,'0'0'0</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23T09:50:28.035"/>
    </inkml:context>
    <inkml:brush xml:id="br0">
      <inkml:brushProperty name="width" value="0.1" units="cm"/>
      <inkml:brushProperty name="height" value="0.1" units="cm"/>
      <inkml:brushProperty name="color" value="#E71224"/>
    </inkml:brush>
  </inkml:definitions>
  <inkml:trace contextRef="#ctx0" brushRef="#br0">0 21 0,'0'0'272,"7"-21"-224,-4 21-112,1 0-112</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23T09:55:46.792"/>
    </inkml:context>
    <inkml:brush xml:id="br0">
      <inkml:brushProperty name="width" value="0.1" units="cm"/>
      <inkml:brushProperty name="height" value="0.1" units="cm"/>
      <inkml:brushProperty name="color" value="#E71224"/>
    </inkml:brush>
  </inkml:definitions>
  <inkml:trace contextRef="#ctx0" brushRef="#br0">73 12 704,'0'0'1228,"-12"0"-1130,-48 0 471,60-12-2656</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23T09:56:09.753"/>
    </inkml:context>
    <inkml:brush xml:id="br0">
      <inkml:brushProperty name="width" value="0.1" units="cm"/>
      <inkml:brushProperty name="height" value="0.1" units="cm"/>
      <inkml:brushProperty name="color" value="#E71224"/>
    </inkml:brush>
  </inkml:definitions>
  <inkml:trace contextRef="#ctx0" brushRef="#br0">1 172 3618,'0'0'480,"183"-50"-320,-114 44-96,9 3-32,1 0-32,0-6-16,-4 0-192,0-11-384,-3-10-145,-3-11-447</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23T09:58:15.989"/>
    </inkml:context>
    <inkml:brush xml:id="br0">
      <inkml:brushProperty name="width" value="0.1" units="cm"/>
      <inkml:brushProperty name="height" value="0.1" units="cm"/>
      <inkml:brushProperty name="color" value="#E71224"/>
    </inkml:brush>
  </inkml:definitions>
  <inkml:trace contextRef="#ctx0" brushRef="#br0">20 72 1697,'0'0'312,"-3"-6"-176,2 5-84,-1-3 66,0 1 0,0 0 0,0-1 0,1 1 0,0-1 0,-1 1 0,1-1 0,0 0 0,1 0 0,-1-7 291,1 5-1508,0-5 125</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23T10:00:37.156"/>
    </inkml:context>
    <inkml:brush xml:id="br0">
      <inkml:brushProperty name="width" value="0.1" units="cm"/>
      <inkml:brushProperty name="height" value="0.1" units="cm"/>
      <inkml:brushProperty name="color" value="#E71224"/>
    </inkml:brush>
  </inkml:definitions>
  <inkml:trace contextRef="#ctx0" brushRef="#br0">20 0 1985,'0'0'2065,"-20"0"-2289,50 3-144,6 12-81,6 5-319,-3 10-641</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23T10:02:32.169"/>
    </inkml:context>
    <inkml:brush xml:id="br0">
      <inkml:brushProperty name="width" value="0.1" units="cm"/>
      <inkml:brushProperty name="height" value="0.1" units="cm"/>
      <inkml:brushProperty name="color" value="#E71224"/>
    </inkml:brush>
  </inkml:definitions>
  <inkml:trace contextRef="#ctx0" brushRef="#br0">0 0 1233,'0'0'0</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23T10:03:09.277"/>
    </inkml:context>
    <inkml:brush xml:id="br0">
      <inkml:brushProperty name="width" value="0.1" units="cm"/>
      <inkml:brushProperty name="height" value="0.1" units="cm"/>
      <inkml:brushProperty name="color" value="#E71224"/>
    </inkml:brush>
  </inkml:definitions>
  <inkml:trace contextRef="#ctx0" brushRef="#br0">0 15 2673,'0'0'0,"46"-3"-960,-13-8 416</inkml:trace>
</inkml:ink>
</file>

<file path=ppt/ink/ink3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2047"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5.68611" units="1/deg"/>
          <inkml:channelProperty channel="T" name="resolution" value="1" units="1/dev"/>
        </inkml:channelProperties>
      </inkml:inkSource>
      <inkml:timestamp xml:id="ts0" timeString="2026-08-23T03:51:07.916"/>
    </inkml:context>
    <inkml:brush xml:id="br0">
      <inkml:brushProperty name="width" value="0.05292" units="cm"/>
      <inkml:brushProperty name="height" value="0.05292" units="cm"/>
      <inkml:brushProperty name="color" value="#FF0000"/>
    </inkml:brush>
  </inkml:definitions>
  <inkml:trace contextRef="#ctx0" brushRef="#br0">8041 3342 23 0,'0'0'147'15,"0"0"-146"-15,0 0 0 16,0 0 2-16,0 0-1 16,0 0-2-16,-40 109 0 15,40-55 2-15,0 12-1 0,0 14-1 16,6 1 1-1,-2-1-1-15,5-10 0 16,-4-10 1-16,0-12-1 16,-1-12 0-16,-2-8 0 15,-2-9 0-15,5-8-7 0,-5-8-15 16,0-3-29-16,0-13-12 16</inkml:trace>
  <inkml:trace contextRef="#ctx0" brushRef="#br0" timeOffset="1">7864 3452 111 0,'0'0'25'16,"0"0"-25"-16,0 0 0 15,132-43 11 1,-71 26-4-16,7-1-6 0,-1 3 0 15,0 2 2-15,-5 5-2 16,-6 8-1-16,-14 0 0 16,-13 3-22-16,-11 13-33 15,-18 4 4-15</inkml:trace>
  <inkml:trace contextRef="#ctx0" brushRef="#br0" timeOffset="2">7963 3727 185 0,'0'0'6'0,"0"0"-5"0,0 0-1 16,0 0 7-16,0 0-6 15,140 0-1-15,-91-6 1 16,-2 1-1-16,0-4-1 15,1 1-22-15,-3 0-32 16,-1 1-33-16</inkml:trace>
  <inkml:trace contextRef="#ctx0" brushRef="#br0" timeOffset="3">8740 3619 168 0,'0'0'3'0,"0"0"-2"16,0 0-1-16,0 0 6 16,0 0 3-16,0 0-4 15,92 0-2-15,-71 0-2 16,2 0-1-16,-3 0-16 16,1-2-21-16,-2-4-21 0,-5-2-14 15</inkml:trace>
  <inkml:trace contextRef="#ctx0" brushRef="#br0" timeOffset="4">9050 3521 79 0,'0'0'65'15,"0"0"-52"-15,0 0 1 16,116-54-5-16,-74 44-4 16,0 5-1-16,-1 5 0 0,-6 0-1 15,-6 7-1-15,-14 23 3 16,-12 15-3-16,-3 12-2 15,-18 14 0-15,-15-6-2 16,-2-10-5-16,2-23 7 16,14-12 3-16,10-10 5 15,9-8-4-15,3-2-3 16,30 0 2-16,20-6 4 16,12-17-7-16,6-1-5 0,7-5-14 15,2-3-14-15,1-2-52 16</inkml:trace>
  <inkml:trace contextRef="#ctx0" brushRef="#br0" timeOffset="5">10064 3501 289 0,'0'0'0'0,"0"0"3"0,0 0 6 16,0 0-6-16,0 0-3 16,0 0 0-1,151-44-2-15,-100 32-7 0,-8 2-5 16,-3 6-12-16,-7 4-15 16,-10 0-7-16,-10 0-35 15</inkml:trace>
  <inkml:trace contextRef="#ctx0" brushRef="#br0" timeOffset="6">10160 3649 48 0,'0'0'172'0,"0"0"-172"15,0 0 0 1,0 0 29-16,0 0-24 0,158-8-5 15,-107-4 0-15,-2 2 0 16,-4-2-11-16,-8 8-20 16,-10 2-19-16,-9-3-58 15</inkml:trace>
  <inkml:trace contextRef="#ctx0" brushRef="#br0" timeOffset="7">11242 3166 157 0,'0'0'9'16,"0"0"-9"-16,0 0 8 0,0 0 3 15,0 0-11-15,0 0 0 16,-4-3 0-16,4 22 0 16,0 15 6-16,9 9 1 15,7 8-2-15,1 12 1 16,1-4-5-16,-3 4 0 15,4-9-1-15,-4-2 0 16,-1-14-13-16,-4-10-5 16,2-18-9-16,-3-10 23 15,-7-1-28-15,-2-30-39 0</inkml:trace>
  <inkml:trace contextRef="#ctx0" brushRef="#br0" timeOffset="8">11169 3082 177 0,'0'0'2'16,"0"0"2"0,181-11 20-16,-104 11-6 15,4 15-12-15,-4 15-5 16,-6 10 5-16,-5 14 2 0,-18 9-1 15,-12 6 0 1,-20 0 3-16,-16-5-4 0,0-5 8 16,-45-2-6-16,-16-3-3 15,-18-1-4-15,-21-9-1 16,-8-10-28-16,0-12-36 16,2-14-26-16</inkml:trace>
  <inkml:trace contextRef="#ctx0" brushRef="#br0" timeOffset="9">8471 4927 83 0,'0'0'78'0,"0"0"-71"16,0 0-3-16,0 0 9 16,0 0 4-16,0 0-10 0,0 0 1 15,0-50 11 1,0 46 3-16,0-1-9 15,0 4-8-15,0 1 5 16,0 0-5-16,-5 0-5 0,-9 10-2 16,-5 17-2-1,-6 16 3-15,-2 7-1 0,5 6 1 16,0 6 1-16,4 1-3 16,5-2 1-16,6 0 0 15,7-1 2-15,0-9-1 16,11-6 1-16,21-13-1 15,12-10 1-15,7-14 0 16,3-8 0-16,2 0 0 16,-3-26 0-16,-6-10 1 15,-5-11-1-15,-11-10 2 16,-11-3 2-16,-9-3-1 16,-11 3-2-16,0 4 1 0,-31 4-2 15,-13 2 2-15,-10 8-2 16,-4 9 0-16,4 14 1 15,10 16-1-15,4 3 0 16,4 0-1-16,8 17-17 16,5 9-18-16,17 6-5 15,6 4-7-15,0-8-21 16</inkml:trace>
  <inkml:trace contextRef="#ctx0" brushRef="#br0" timeOffset="10">8876 5057 201 0,'0'0'51'0,"0"0"-51"16,0 0 0-16,0 0 10 15,0 0-4-15,170-36-5 16,-101 13 0-16,-3-2-1 0,-1-1 0 15,-9 2-15-15,-5 4-18 16,-11 2-6-16,-13 6-9 16,-12-1-10-1,-15 4-14-15</inkml:trace>
  <inkml:trace contextRef="#ctx0" brushRef="#br0" timeOffset="11">9164 4798 151 0,'0'0'25'0,"0"0"-16"16,0 0 10-16,0 0-14 15,0 0-5-15,0 0 1 16,24-7 4-16,-8 39 14 16,-1 16-5-16,1 8-11 15,-5 6-2-15,-3 2-1 16,-2 0-16-16,0-8-6 15,1-9 5-15,3-11-12 16,4-19 24-16,1-17-22 16,4 0-21-16,3-24-29 15</inkml:trace>
  <inkml:trace contextRef="#ctx0" brushRef="#br0" timeOffset="12">9468 4730 10 0,'0'0'204'16,"0"0"-192"-16,0 0-11 16,0 0-1-16,0 0 1 15,0 0 3-15,25 93 6 16,-11-43 1-16,3 4-4 16,-1 0-5-16,4 4-2 0,0-5-1 15,3-6-9 1,4-8-31-16,4-15-2 0,-8-15-9 15,4-9-22-15</inkml:trace>
  <inkml:trace contextRef="#ctx0" brushRef="#br0" timeOffset="13">10012 4860 113 0,'0'0'72'0,"0"0"-70"16,0 0-1-16,116-15 11 0,-69 1-10 15,4-1-2-15,-1 3 0 16,-10 6-6-16,-9 2-30 16,-11 4-39-16</inkml:trace>
  <inkml:trace contextRef="#ctx0" brushRef="#br0" timeOffset="14">10079 5019 226 0,'0'0'21'16,"0"0"-18"-16,0 0 5 15,132-30 0 1,-73 16-7-16,5-4-1 15,-5 3-1-15,-3 4-12 0,-11 7-11 16,-5 4-6-16,-16 0-30 16,-13 0-79-16</inkml:trace>
  <inkml:trace contextRef="#ctx0" brushRef="#br0" timeOffset="15">11273 4622 169 0,'0'0'32'0,"0"0"-26"15,0 0 14-15,0 0 22 16,0 0-33-16,0 0-7 15,-4-8-2-15,4 34 0 0,9 14 9 16,7 14 1-16,3 10-6 16,4 11-2-16,-5 5-2 15,1-4 0-15,0-6-1 16,3-10-11-16,-2-16-3 16,0-12-11-1,-5-15 24-15,-3-17-33 16,-3 0-4-16,-9-32-12 15</inkml:trace>
  <inkml:trace contextRef="#ctx0" brushRef="#br0" timeOffset="16">11313 4573 183 0,'0'0'7'0,"0"0"-7"16,125-53 32-16,-67 40 4 15,2 8-18-15,-6 5-4 0,0 4 0 16,-8 29-3-16,-5 16 3 16,-10 13-6-1,-16 10-3-15,-15-3-1 0,0-7-4 16,-29-6-2-16,-25-17 2 16,-19-2 0-16,-18-13-32 15,-14-12-45-15,-6-12-27 16</inkml:trace>
  <inkml:trace contextRef="#ctx0" brushRef="#br0" timeOffset="17">8772 6917 162 0,'0'0'10'15,"0"0"-10"-15,0 0 2 16,0 0 6-16,0 0-7 16,0 0 2-16,-32 93 3 15,39-53 2-15,13 9-1 0,2 5 5 16,0 10-3-16,3 4 1 16,0 6-4-16,-6 0-4 15,-3-5-1 1,2-11-1-16,-7-18 0 15,-2-10 0-15,-7-16 0 16,-2-8 0-16,0-6 2 0,0-8 29 16,0-28-7-16,-2-14-23 15,-15-13-1 1,1-5 1-16,3-8 0 0,-1-4 0 16,7-1 0-16,7 2 0 15,0 6-1-15,19 9 1 0,12 14-1 16,2 16 0-1,5 9 0-15,-5 16 0 0,-4 9 0 16,-2 5-1-16,-2 34 0 16,-4 22 0-16,-7 12-3 15,-10 12-13-15,-4 1 5 0,0-8-6 16,-16-17-12-16,-13-21 20 31,-2-15 10-31,0-13 19 16,-2-12-6-16,8 0-5 15,3-12 1-15,4-13-3 0,16 4 5 16,2 2 4 0,2 8-10-16,29 5-4 0,9 5 4 15,10 1 4-15,3 0-3 16,3 0-3-16,-3 0-3 16,-6 4 0-16,-3 4-9 15,-5 3-12-15,-8 3-29 16,-5-1-8-16,-10-6-21 15</inkml:trace>
  <inkml:trace contextRef="#ctx0" brushRef="#br0" timeOffset="18">9462 7200 268 0,'0'0'4'0,"0"0"2"0,0 0-6 16,0 0 7-16,122-68-5 16,-74 49-1-16,-6 0-2 15,-3 2-17-15,-4-1-15 16,-9 3-9-16,-10 3-22 16,-8 2-44-16</inkml:trace>
  <inkml:trace contextRef="#ctx0" brushRef="#br0" timeOffset="19">9785 6890 146 0,'0'0'17'0,"0"0"-1"16,0 0 6-16,117-77-15 15,-73 71-6-15,0 5-1 16,1 1 3-16,-5 7 1 0,-5 26 7 16,-12 15 0-1,-17 17-7-15,-6 10-4 16,-11 4-1-16,-22-15-10 15,0-16 10-15,2-20 1 16,10-12 63-16,13-11-40 16,8-5-13-16,8 0-1 0,34-21 1 15,16-7-10-15,14-5-5 16,1-6-26-16,8-1-7 16,-4-1-12-16,-6-3 8 15,-8 0-20-15,-16 0-54 16</inkml:trace>
  <inkml:trace contextRef="#ctx0" brushRef="#br0" timeOffset="20">10770 6689 66 0,'0'0'198'0,"0"0"-193"16,0 0-4-16,0 0 12 15,0 0-11-15,0 0-2 16,165-118 1-16,-107 92 1 16,-2 4-1-16,-8 4-1 15,-7 7-1-15,-14 3-28 16,-14 8-26-16,-7 0 8 0,-6 15-37 16</inkml:trace>
  <inkml:trace contextRef="#ctx0" brushRef="#br0" timeOffset="21">10770 6813 5 0,'0'0'196'16,"0"0"-192"-16,0 0 6 15,127-28 30-15,-64 4-24 16,5 1-12-16,-3-2 0 15,-5 5-2-15,-6 2-2 16,-14 2 0-16,-14 10-7 16,-5 0-35-16,-13 6 1 15,-8 0-3-15,0 0-20 0,0 0 20 16</inkml:trace>
  <inkml:trace contextRef="#ctx0" brushRef="#br0" timeOffset="22">12432 5988 77 0,'0'0'174'0,"0"0"-164"15,0 0-9-15,0 0 36 16,0 0-16-16,0 0-21 16,0-10-3-16,11 46 3 0,12 14 0 15,6 14 3 1,0 8-1-16,0 4 1 15,-3-2-3-15,-4-3 2 16,-3-11-2-16,-7-10 0 16,0-10-2-16,-5-14-6 0,-7-12-14 15,6-10-20-15,-6-4-19 16,0-14-9-16</inkml:trace>
  <inkml:trace contextRef="#ctx0" brushRef="#br0" timeOffset="23">12514 5911 46 0,'0'0'110'15,"0"0"-95"1,0 0 10-16,158-114 30 0,-108 106-17 16,-5 8-19-1,-3 3 8-15,-7 34 9 0,-4 12-13 16,-10 9-7-1,-13 3-10-15,-8-4 0 0,-10-7-3 16,-33-8 1-16,-17-8 3 16,-9-8-7-16,-7-12-27 15,0-8-47-15,7-6-19 16,9-17-59-16</inkml:trace>
  <inkml:trace contextRef="#ctx0" brushRef="#br0" timeOffset="24">9275 8718 75 0,'0'0'40'0,"0"0"-31"0,0 0-4 15,0 0 14 1,0 0-12-16,0 0-3 16,0 0 2-16,-13-74 5 0,9 71 2 15,-4 0 0-15,2 3-4 16,-5 0-4-16,-5 5-5 16,-4 16 0-16,-2 8-1 15,-5 3 1-15,2 1 0 16,0 4 0-16,2-1 0 0,0 1 0 15,5 0 0-15,3 3 0 16,3 4 0 0,6 5 0-16,6 1 0 0,0 2 1 15,0-4-1 1,26-6 1-16,8-6 1 0,7-8 2 16,-2-10 2-1,10-12-1-15,-6-6-2 16,-6 0-1-16,-5-6-1 15,-5-16-1-15,-15-2 0 0,-4-2 0 16,-8-1 0-16,0 4 0 16,-14 1 0-16,-1 3 0 15,1 3 0-15,3 7 0 16,3 1 0-16,2 4 1 16,2-1 2-16,2 4 1 15,2-1-3-15,0 2-1 0,0 0 0 16,8 0 0-1,8 0 0-15,3 12 4 16,-2 12 7-16,1 8 0 0,-5 8-4 16,-4 2 2-16,-2 5-6 15,-7-4-1-15,0-5-2 0,0-6 0 16,0-6-6 0,0-12-13-16,0-7-15 15,0-7-10-15,0-7-13 16,7-21-16-16</inkml:trace>
  <inkml:trace contextRef="#ctx0" brushRef="#br0" timeOffset="25">9526 8932 176 0,'0'0'51'16,"0"0"-48"-16,0 0 3 0,119-53 26 15,-55 25-17-15,8-8-14 16,-1 0-1-16,-2 0 0 16,-9 1-3-16,-10 8-35 15,-15 3-10-15,-12 8 1 16,-13 6-19-16</inkml:trace>
  <inkml:trace contextRef="#ctx0" brushRef="#br0" timeOffset="26">9794 8657 122 0,'0'0'18'15,"0"0"-7"-15,0 0 6 16,0 0-12-16,0 0 1 0,0 0 6 16,27-8 5-16,-7 16 9 15,2 23-1-15,0 13-8 16,3 9-9-16,-10 0-8 15,3 6-4-15,-2-7-22 16,-5-8-16-16,2-12 10 16,3-14 1-16,4-11-3 15,0-7-10-15,3-22-16 16</inkml:trace>
  <inkml:trace contextRef="#ctx0" brushRef="#br0" timeOffset="27">10195 8412 210 0,'0'0'37'15,"0"0"-37"-15,0 0 0 16,0 0 14-16,0 0-5 16,89 104-3-16,-57-50 3 15,-1 4-7-15,-4-1-2 16,-3-1-2-16,-4-10-7 15,-4-4-1-15,-1-10-5 16,-1-8-19-16,-6-10-17 0,1-14-62 16</inkml:trace>
  <inkml:trace contextRef="#ctx0" brushRef="#br0" timeOffset="28">10821 8342 262 0,'0'0'23'0,"0"0"-23"16,0 0 7-16,122-82 5 15,-64 53-10-15,-2 3-2 16,-2 0 0-16,-5 8-1 0,-7 6-16 15,-10 8-16 1,-13 4-23-16,-7 0 6 0,-12 4-23 16</inkml:trace>
  <inkml:trace contextRef="#ctx0" brushRef="#br0" timeOffset="29">10868 8466 196 0,'0'0'17'16,"0"0"-15"-16,0 0 33 0,0 0-4 15,156-46-18-15,-102 20-2 16,-4 1 2-16,4 3-6 16,-12 4-5-16,-8 7-2 15,-6 0-2-15,-12 5-19 16,-7 5-18-16,-7 1-17 0,-2 0 11 15,0 0-3 1,-15 1-33-16</inkml:trace>
  <inkml:trace contextRef="#ctx0" brushRef="#br0" timeOffset="30">12421 7650 86 0,'0'0'1'16,"0"0"0"-16,0 0 9 0,0 0-8 15,0 0-2-15,0 0 0 16,-5-39 0-1,8 38 4-15,-1-2 4 0,-2 3 7 16,0-1 9-16,0-1-3 16,0 2-1-16,0-7 1 15,0 7-4-15,0-5-7 16,0 1 2-16,0-5-1 16,2 8-3-16,0-3 1 0,-2 2 4 15,5-3-3-15,-5 5-1 16,0 0-4-16,0 0-4 15,0 0-1 1,0 0 0-16,2 12-1 0,3 16 1 16,6 11 0-1,2 9 0-15,3 8 0 0,6 4 0 16,1 0 0-16,-2-2 0 16,2-7 0-16,-5-9 0 0,-5-6-8 15,0-17 0 1,1-2-17-16,-6-17 8 15,-3 0 9-15,-5-19-36 16,0-17-47-16</inkml:trace>
  <inkml:trace contextRef="#ctx0" brushRef="#br0" timeOffset="31">12543 7832 182 0,'0'0'28'16,"0"0"-28"-16,121-56 24 0,-63 27 20 16,6-8-32-16,3-3-9 15,1 0-1-15,-2-4 3 16,1 4-5-16,-7 1 0 16,-9 7-26-16,-11 6-34 15,-20 5 14-15,-15 8 5 16,-5 5 4-16,-16 8 9 15,-17 0 10-15,-11 0 18 16,3 0 18-16,3 0 3 16,7-2 4-16,6-8-13 0,8 0 6 15,7-3 6 1,4-4-3-16,6 7 4 0,0-3 12 16,0 5-18-16,0-1 1 15,0 1 2-15,2 6 4 0,7 2 13 16,3 0-6-16,5 20-3 15,12 24 9 1,4 22 1-16,4 18-22 16,0 13-13-16,1 7-1 15,0 3-4-15,0-6-27 0,-4-16-89 16,-9-7 39-16,-2-22 16 16,-9-18-17-1</inkml:trace>
  <inkml:trace contextRef="#ctx0" brushRef="#br0" timeOffset="32">9781 10487 203 0,'0'0'30'0,"0"0"-25"0,0 0-4 16,0 0 2-16,0 0 6 15,0 0-9-15,-22 0 0 16,42 37 0-16,6 13 6 16,-1 13-3-16,6 6-3 15,-7 5 0-15,1-4 1 16,-2-3-1-16,-6-12-8 15,-3-6-12-15,-5-9-6 16,-3-10-3-16,-6-10-30 16,0-12-51-16</inkml:trace>
  <inkml:trace contextRef="#ctx0" brushRef="#br0" timeOffset="33">10139 10543 220 0,'0'0'37'16,"0"0"-35"-16,0 0-1 16,125-64 18-16,-73 38-8 0,3-3-11 15,-4 0-11 1,-2 2-15-16,-7-3-15 0,-5 3 7 16,-9 3-14-16,-10-6-35 15</inkml:trace>
  <inkml:trace contextRef="#ctx0" brushRef="#br0" timeOffset="34">10614 9968 189 0,'0'0'12'16,"0"0"-12"-16,113-62 1 16,-57 48 21-16,4 8 2 15,-6 6-16-15,-8 14-6 16,-12 26-2-1,-18 14-18-15,-12 14 7 0,-4 8 3 16,-15 8 7-16,-14-1 1 16,0-19 0-16,4-24 0 15,11-24 0-15,14-16 21 16,4 0-4-16,35-32-6 16,24-12-8-16,10-6 0 15,7-5-3-15,5-1 0 0,-1 0-13 16,1 8-22-16,-4 1-15 15,-17 4-46-15</inkml:trace>
  <inkml:trace contextRef="#ctx0" brushRef="#br0" timeOffset="35">11712 9762 171 0,'0'0'133'16,"0"0"-126"-16,0 0-6 15,0 0 5-15,0 0-4 0,0 0-2 16,161-61 0 0,-108 41 0-16,1-4-9 0,-3 8-5 15,-6 1-3 1,-8 7-20-16,-10 5-15 0,-11 3-9 15,-16 3-22-15</inkml:trace>
  <inkml:trace contextRef="#ctx0" brushRef="#br0" timeOffset="36">11782 9950 64 0,'0'0'176'15,"0"0"-147"-15,0 0-14 0,0 0 7 16,0 0-1 0,133-63-15-16,-75 41-2 0,-4 0 1 15,-3 3-3 1,-12 2-1-16,-9 10-2 0,-6 3-14 16,-8 4-24-16,-9 0-6 15,-7 0 2-15,0 10 14 16,0 5-8-16,-7 0-21 15</inkml:trace>
  <inkml:trace contextRef="#ctx0" brushRef="#br0" timeOffset="37">13339 9122 79 0,'0'0'89'16,"0"0"-80"-16,0 0-6 16,0 0 14-16,0 0-1 15,0 0-7-15,-4-47-6 0,-5 47-3 16,-7 0 0-16,1 0 0 16,-6 0 0-16,-8 7 1 15,5 3 3-15,-8 4 1 16,-1 2 0-16,0 6-5 15,-5 2 0-15,3 4 0 16,1 4 1-16,-2 2-1 16,8 4 1-16,1 5 4 15,2 1 3-15,11 6-4 16,3 3 0-16,11 1-3 16,0 7 0-16,0-9 0 0,17-2 1 15,14-4 1-15,11-14 4 16,11-2 2-16,10-13-2 15,6-13-2-15,2-4-3 16,-7 0-1-16,-2-3-1 16,-14-15-2-16,-15 3-4 15,-15-2 4-15,-13 2 2 16,-5 0 0-16,-10-1-1 16,-23 5-7-16,-11 3 5 15,-4-3 2-15,2 5 1 16,6-2 0-16,11-3 1 15,11 5 0-15,11-7 3 16,7-3 0-16,11-5 2 16,27 0-6-16,7-2 0 0,7 4 0 15,-8 0 0-15,-7 12 0 16,-10 2 0-16,-2 5 3 16,-5 0 4-16,-2 23 10 15,-2 19 22-15,-1 12-2 0,-3 10-11 16,-2 4-5-16,3 3-9 15,-1-1-8-15,1-6-4 16,3-3-19-16,-1-14-52 16,6-11 28-16,-2-18-16 15,6-18-73-15</inkml:trace>
  <inkml:trace contextRef="#ctx0" brushRef="#br0" timeOffset="38">10264 12103 0 0,'0'0'166'0,"0"0"-146"16,0 0-8-16,0 0 11 0,0 0 3 16,0 0-22-1,10 9 1-15,19 11 22 0,8 6-8 16,5 13 4-16,5 11-4 16,2 7-1-16,0-1-10 0,-2-4-6 15,-7-11 0 1,-4-13 0-16,-17-15 0 15,-5-4 7-15,-7-9 3 16,-5-13 12-16,0-27 37 16,-2-21-29-16,0-16-17 0,-2-1-12 15,-13-9-3 1,-8 2-16-16,1-2-29 0,-1 11-11 16,6 16 2-16,6 18 5 15,4 21 15 1,7 20-25-16,0 1 6 0,0 14-34 15</inkml:trace>
  <inkml:trace contextRef="#ctx0" brushRef="#br0" timeOffset="39">10783 12037 196 0,'0'0'69'15,"0"0"-67"-15,0 0 9 16,129-66 38-16,-75 24-8 16,2-2-33-16,-5 0-8 0,-2 4-6 15,-9 4-39 1,-4 11-3-16,-10 10-22 0,-10 11 12 16,-12-3-18-16</inkml:trace>
  <inkml:trace contextRef="#ctx0" brushRef="#br0" timeOffset="40">11013 11626 40 0,'0'0'100'15,"0"0"-77"1,0 0-6-16,0 0 1 16,0 0-4-16,0 0-4 15,0-42 6-15,17 42 4 16,2 16 1-16,5 21-2 15,4 15-9-15,-1 16-5 0,5 3-5 16,-1 6-2-16,0-7-15 16,0-14-15-16,-2-8-6 15,0-15 10-15,2-17-13 16,-6-16-18-16,0 0-22 16</inkml:trace>
  <inkml:trace contextRef="#ctx0" brushRef="#br0" timeOffset="41">11414 11566 246 0,'0'0'22'0,"0"0"-20"0,0 0-1 16,0 0 14-16,0 0 2 15,0 0-1-15,105 65 7 16,-68-15-17-16,-1 8-6 15,-3 8-6-15,-6 5-22 16,-5-4 9-16,-1-2-12 16,-6-11-23-16,-1-20 5 15,-8-18-16-15,-1-16-30 16</inkml:trace>
  <inkml:trace contextRef="#ctx0" brushRef="#br0" timeOffset="42">11841 11637 210 0,'0'0'55'15,"0"0"-46"-15,0 0 4 16,0 0 8-16,152-77-7 15,-94 47-5-15,6-4-6 16,-8 4-3-16,-2 1 0 0,-12 10 0 16,-11 7-24-16,-13 9-5 15,-5 3-10-15,-11 5-2 16,-2 21 8-16,-6 8-26 16,-27 6-45-16</inkml:trace>
  <inkml:trace contextRef="#ctx0" brushRef="#br0" timeOffset="43">12022 11793 207 0,'0'0'20'16,"0"0"-17"0,0 0 24-16,118-65-9 15,-71 44-15-15,2 3-3 0,4-4 0 16,-1 3-10-1,-4-3-32-15,-2 6-21 0,-9-7-74 16</inkml:trace>
  <inkml:trace contextRef="#ctx0" brushRef="#br0" timeOffset="44">12771 11043 220 0,'0'0'38'15,"0"0"-23"-15,0 0 17 16,0 0-8-16,0 0-15 15,0 0-8-15,-4-31-1 16,21 36 3-16,8 21 9 16,2 13 8-16,8 14-8 15,-2 7 4-15,3 1-3 0,-3 1 2 16,-2-12-10-16,-4-10 0 16,-2-14-2-16,-5-9 4 15,-4-10 5-15,-10-7-3 16,1 0 7-16,-4-2 19 15,-3-24 2-15,0-10-28 16,0-5-7-16,0-3 2 16,-14-3-4-16,-4-6-1 15,2 6 1-15,6 4 0 16,2 11 0-16,8 9 0 16,0 6 1-16,0 4-1 15,0 5 0-15,10 6 0 16,-2 2 0-16,11 0-3 15,0 0 0-15,4 4 3 0,1 12-1 16,5 4 1-16,2 3 0 16,5 1 1-16,-1 2 7 15,-1 1-5-15,6-6 7 16,-4-1-1-16,-3-4 7 16,-4-6 1-16,-2-6-10 0,-3-4 15 15,-1 0 56-15,-1-9 47 16,-2-18-31-16,-4-7 17 15,-3-9-31-15,-6-6-18 16,-7-5-38 0,0-7-4-16,-12-4-12 0,-17-8-8 15,-6 3 17-15,-5 2-17 16,11 12-13-16,0 16-112 16,8 16 15-16,6 12-37 15,-1 5-37-15,6 7 25 16,-4 0-34-16,3 7 59 15,-2 12-3-15</inkml:trace>
  <inkml:trace contextRef="#ctx0" brushRef="#br0" timeOffset="45">11057 13565 99 0,'0'0'54'16,"0"0"-23"-16,0 0-1 0,0 0 18 16,0 0-20-16,0 0-19 15,27-70-5-15,-10 90 2 16,10 29 10-16,7 20 5 16,4 24-20-16,4 9-1 15,-4 11-26-15,5 1 4 16,-5-22-22-16,-5-23-18 15,-4-32 19-15,-7-24 28 16,-9-13 10-16,-8-8-59 16</inkml:trace>
  <inkml:trace contextRef="#ctx0" brushRef="#br0" timeOffset="46">11111 13602 80 0,'0'0'167'15,"0"0"-144"-15,0 0-12 0,0 0 11 16,0 0 18 0,147-137-32-16,-84 94-7 15,-6 6-1-15,3 4-11 0,-13 9-14 16,-11 12 0-16,-9 8-6 15,-12 4 2-15,-8 9 4 16,-7 17-2-16,0 12 3 16,-9 4-19-16,-23 0-31 15</inkml:trace>
  <inkml:trace contextRef="#ctx0" brushRef="#br0" timeOffset="47">11207 13922 155 0,'0'0'1'0,"0"0"0"16,0 0 5-16,0 0 5 16,0 0-1-16,125 11-3 0,-84-48 4 15,5 5-2 1,2-8-2-16,-3 7-1 15,-7 8-6-15,-9 5 0 16,-2 10-19-16,-10 4-3 16,-7 6-7-16,-4 0-14 15,-6 6 2-15</inkml:trace>
  <inkml:trace contextRef="#ctx0" brushRef="#br0" timeOffset="48">11429 14037 196 0,'0'0'21'16,"0"0"-19"-16,119-97 11 16,-59 63 22-16,2-2-15 0,-2 7-18 15,-2 4-2 1,-7 6-11-16,-8 5-38 15,-3 7-6-15,-9 3-17 16,-8 0-28-16</inkml:trace>
  <inkml:trace contextRef="#ctx0" brushRef="#br0" timeOffset="49">12027 13596 206 0,'0'0'52'0,"0"0"-39"15,0 0 18-15,0 0 16 16,149-117-24-16,-100 81-21 16,-3 2-2-16,-5 3-38 15,-8 8-12-15,-6 7-8 16,-10 4 0-16,-5 1-29 0</inkml:trace>
  <inkml:trace contextRef="#ctx0" brushRef="#br0" timeOffset="50">12397 13127 166 0,'0'0'21'0,"0"0"-21"15,0 0 1-15,119-71 8 16,-69 61 1-16,-6 4 7 15,-3 6 13-15,-4 0-10 16,-12 26-18-16,-12 12-2 0,-11 11-1 16,-2 10-3-1,-2 9-1-15,-23-3 3 0,-1-13 1 16,2-22 1-16,10-14 10 16,14-16 37-16,0 0 3 15,0-10-16-15,29-18-20 16,12-8-14-16,7 1 1 15,4-2-2-15,1 5 1 16,-2-3-31-16,-2 3-19 16,-5 2 1-16,-3 2-20 0,-1 4 4 15,-11-1-41 1</inkml:trace>
  <inkml:trace contextRef="#ctx0" brushRef="#br0" timeOffset="51">13210 12814 240 0,'0'0'41'15,"0"0"-38"1,0 0 17-16,0 0-14 15,116-55-4-15,-68 35-2 16,4-3 0-16,-8 8-4 16,-5 3-24-16,-6 4-13 0,-11 8-8 15,-11 0 1-15,-11 2-24 16</inkml:trace>
  <inkml:trace contextRef="#ctx0" brushRef="#br0" timeOffset="52">13335 12932 194 0,'0'0'13'16,"0"0"-13"-16,0 0 11 0,124-45-5 16,-72 23-6-16,6-2-3 15,2-3-12-15,-3 0-26 16,-1-4-77-16</inkml:trace>
  <inkml:trace contextRef="#ctx0" brushRef="#br0" timeOffset="53">14582 11979 132 0,'0'0'87'0,"0"0"-76"16,0 0 15-16,0 0 18 16,0 0-31-16,0 0-9 15,-100-82-3-15,71 82 0 16,-5 0-1-16,-1 12 0 15,2 12 2-15,-1 14-2 16,3 6 1-16,4 10 6 16,5 6 2-16,6 1-1 15,7-1 4-15,9-2 2 16,0-4 19-16,22-8 11 16,14-6-12-16,7-10-19 15,13-11-4-15,1-13 11 16,5-6 8-16,-2-2-12 15,1-24-3-15,-6-9 5 0,-7-2-15 16,-11-2-3-16,-8 3-1 16,-8 8-99-16,-6 2-37 15,-11 12 16-15,-4 1-47 16</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23T10:11:41.248"/>
    </inkml:context>
    <inkml:brush xml:id="br0">
      <inkml:brushProperty name="width" value="0.1" units="cm"/>
      <inkml:brushProperty name="height" value="0.1" units="cm"/>
      <inkml:brushProperty name="color" value="#E71224"/>
    </inkml:brush>
  </inkml:definitions>
  <inkml:trace contextRef="#ctx0" brushRef="#br0">193 168 2561,'0'0'688,"-180"0"-175,170-3-193,7 3-224,3-6-80,0 0 0,0 3-16,0-14-48,7-7-128,29-5-432,13-10-385,0-2-1392</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23T10:15:39.500"/>
    </inkml:context>
    <inkml:brush xml:id="br0">
      <inkml:brushProperty name="width" value="0.1" units="cm"/>
      <inkml:brushProperty name="height" value="0.1" units="cm"/>
      <inkml:brushProperty name="color" value="#E71224"/>
    </inkml:brush>
  </inkml:definitions>
  <inkml:trace contextRef="#ctx0" brushRef="#br0">0 257 32,'20'-256'0</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23T10:16:37.282"/>
    </inkml:context>
    <inkml:brush xml:id="br0">
      <inkml:brushProperty name="width" value="0.1" units="cm"/>
      <inkml:brushProperty name="height" value="0.1" units="cm"/>
      <inkml:brushProperty name="color" value="#E71224"/>
    </inkml:brush>
  </inkml:definitions>
  <inkml:trace contextRef="#ctx0" brushRef="#br0">0 3 48,'0'0'16,"20"-3"-16</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23T10:17:08.289"/>
    </inkml:context>
    <inkml:brush xml:id="br0">
      <inkml:brushProperty name="width" value="0.1" units="cm"/>
      <inkml:brushProperty name="height" value="0.1" units="cm"/>
      <inkml:brushProperty name="color" value="#E71224"/>
    </inkml:brush>
  </inkml:definitions>
  <inkml:trace contextRef="#ctx0" brushRef="#br0">10 910 2532,'-5'-7'69,"1"1"1321,4 13-1254,-1-1-104</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23T10:16:56.011"/>
    </inkml:context>
    <inkml:brush xml:id="br0">
      <inkml:brushProperty name="width" value="0.1" units="cm"/>
      <inkml:brushProperty name="height" value="0.1" units="cm"/>
      <inkml:brushProperty name="color" value="#E71224"/>
    </inkml:brush>
  </inkml:definitions>
  <inkml:trace contextRef="#ctx0" brushRef="#br0">96 80 96,'0'0'958,"-7"-7"-883,-1-3-52,2 1 33,-1 0-1,-1 1 1,0 0 0,0 0-1,-13-9 1,21 16-57,-1 1-1,1 0 1,-1-1-1,1 1 1,-1 0 0,0 0-1,1-1 1,-1 1 0,1 0-1,-1 0 1,0 0-1,1 0 1,-1 0 0,1 0-1,-1 0 1,0 0-1,1 0 1,-1 0 0,1 0-1,-1 0 1,0 0 0,1 0-1,-1 1 1,1-1-1,-1 0 1,0 1 0,-5 9-664</inkml:trace>
</inkml:ink>
</file>

<file path=ppt/ink/ink4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2047"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5.68611" units="1/deg"/>
          <inkml:channelProperty channel="T" name="resolution" value="1" units="1/dev"/>
        </inkml:channelProperties>
      </inkml:inkSource>
      <inkml:timestamp xml:id="ts0" timeString="2026-08-23T03:43:51.671"/>
    </inkml:context>
    <inkml:brush xml:id="br0">
      <inkml:brushProperty name="width" value="0.05292" units="cm"/>
      <inkml:brushProperty name="height" value="0.05292" units="cm"/>
      <inkml:brushProperty name="color" value="#FF0000"/>
    </inkml:brush>
  </inkml:definitions>
  <inkml:trace contextRef="#ctx0" brushRef="#br0">5795 2649 73 0,'0'0'100'0,"0"0"-100"15,0 0 1-15,0 0 16 0,0 0-8 0,0 0-2 0,0 0 16 16,-59-32 3-1,57 29-8-15,2-1-8 16,-2 4-4-16,2 0 6 16,-4 0-2-16,4 0-5 0,-4 32-5 15,-5 25 1-15,-3 19-1 16,-3 14 0 0,-7 4 0-16,-3-5 1 0,-2-14 0 0,5-18-1 15,4-21 1 1,7-16-1-16,6-10 3 15,5-10 1-15,0-4 5 16,0-28-1-16,0-15-6 0,3-10-2 16,12-3 0-16,1-4 0 15,-1-1 0 1,2 7-1-16,0 12 0 0,-1 8 0 16,-5 12 1-1,2 10-1-15,-6 10 1 0,2 6-2 16,-1 0-3-1,2 19 2-15,3 18 3 16,0 5 1-16,1 6-1 0,6 2 1 16,4 3-1-16,3-2 0 15,0-1-1-15,-1-4 1 16,3-6 0-16,-6-11 0 16,-8-2 0-16,-1-10 0 15,-5-7-15-15,-9 3-11 16,0-3-19-16,-9-1-15 15,-22-3-27-15</inkml:trace>
  <inkml:trace contextRef="#ctx0" brushRef="#br0" timeOffset="1">5547 3144 181 0,'0'0'8'0,"0"0"4"0,0 0 0 15,0 0-7-15,0 0-5 0,0 0 1 16,106-105 1-16,-47 89 2 16,8 7-4-16,2 2 0 0,0 7-6 15,-2 0-35-15,-7 10-49 16</inkml:trace>
  <inkml:trace contextRef="#ctx0" brushRef="#br0" timeOffset="2">6278 3071 132 0,'0'0'66'15,"0"0"-66"-15,0 0-2 16,127 6 2-16,-56-6 0 0,14-1 0 16,6-13 0-1,3-4 0-15,-7 0-2 16,-12-5 0-16,-14 8-20 15,-16-2-48-15</inkml:trace>
  <inkml:trace contextRef="#ctx0" brushRef="#br0" timeOffset="3">6766 2865 174 0,'0'0'7'16,"0"0"-6"-16,0 0 12 0,0 0 2 15,0 0-8 1,0 0 1-16,-26-56-2 0,41 56-2 16,3 20 7-16,2 18 10 15,-2 18-4-15,-5 9-16 16,-4 1 4-16,-5-1-4 16,-1-13-1-16,-1-3 0 15,-2-17 0-15,2-10 0 16,0-14 0-16,12-8-4 15,-1-16-18 1,5-24-28-16,-5-15-27 0,-1-8-55 16</inkml:trace>
  <inkml:trace contextRef="#ctx0" brushRef="#br0" timeOffset="4">7038 2767 77 0,'0'0'128'15,"0"0"-128"-15,0 0 0 16,123-10 13-16,-77 5-6 16,4 5 2-16,2 0 4 0,0 7-5 15,-10 22-2-15,-11 15-2 16,-10 13-2-16,-21 10-2 16,-5 6-5-16,-32-8-30 15,-15-15 26 1,-2-17 9-16,-2-10 10 0,6-13 8 15,12-7-9 1,11-3 4-16,13 0-6 0,14 0 7 16,0-9 3-16,41-7-16 0,16 4-1 15,17-1 0-15,4 2-1 16,0 1 0 0,0 4-9-16,-6 0-13 0,-8 2-32 15,-8-1-9-15,-7 0-81 16</inkml:trace>
  <inkml:trace contextRef="#ctx0" brushRef="#br0" timeOffset="5">7978 2882 267 0,'0'0'0'15,"0"0"-6"-15,0 0 6 16,0 0 3-16,0 0-2 0,158-69 0 16,-104 58 1-16,-5 8-2 15,-2 3 0-15,-8 0 0 16,-7 3-27-16,-12 16-31 16,-16 5-17-16</inkml:trace>
  <inkml:trace contextRef="#ctx0" brushRef="#br0" timeOffset="6">7972 3100 204 0,'0'0'3'16,"0"0"-3"-16,0 0 0 0,0 0 0 16,0 0 0-16,135 8-1 0,-72-20-5 15,3-2-15-15,0-4-29 16,7-2-52-1</inkml:trace>
  <inkml:trace contextRef="#ctx0" brushRef="#br0" timeOffset="7">9221 2699 154 0,'0'0'11'0,"0"0"1"0,0 0 13 0,0 0-4 0,0 0-5 16,0 0-4-16,0 0-3 15,-40-75-1-15,38 68 2 16,0 0-1-16,-2 1 1 15,-5 4 2-15,-3 2-5 16,-3 0 1-16,-7 0-6 16,-10 15-2-16,-1 17-1 0,-7 4 0 15,-1 6-1 1,2 4 1-16,3 0 0 16,3 0 1-16,8 2 1 15,9 1-1-15,12-8 0 16,4 2 1-16,0-13-1 15,24-6 0-15,22-11 0 16,4-13 5-16,12 0 4 0,5-5 3 16,1-17-7-16,-9-4-4 15,-3-1-1-15,-9 1-3 16,-7 7-43-16,-11 7-24 16,-11 2-21-16</inkml:trace>
  <inkml:trace contextRef="#ctx0" brushRef="#br0" timeOffset="8">5846 4309 193 0,'0'0'4'0,"0"0"-2"0,0 0 24 0,0 0 10 15,0 0-14-15,0 0-7 16,-31-14 3-16,31 14-2 15,0 0-5-15,0 0-5 0,0 22-6 16,0 28-2-16,0 15 2 16,6 6 0-16,1-2 0 15,-1-11-1-15,2-15-8 16,-2-9-6-16,-1-19 5 16,-1-5-3-16,-2-10-17 15,-2 0-25-15,0-10 11 16,0-14-48-16</inkml:trace>
  <inkml:trace contextRef="#ctx0" brushRef="#br0" timeOffset="9">5763 4365 184 0,'0'0'4'15,"0"0"-4"-15,0 0 15 16,114-16-2-16,-67 16-4 15,6 0 4-15,8 10-3 16,-3 20 4-16,-5 9-5 16,-9 3-4-16,-12 2 0 0,-14-1-1 15,-12 2-2 1,-6-5-1-16,-2 2 5 16,-27-9-2-16,-6 1 1 15,-10-9 2-15,-8-4-3 16,-3-7-3-16,-2-5-1 15,2-6 1-15,7-3-1 16,9 0-1-16,9 0 1 0,15 0-6 16,5-3-9-16,11-11-18 15,0-4-57-15,7-9-81 16</inkml:trace>
  <inkml:trace contextRef="#ctx0" brushRef="#br0" timeOffset="10">6414 4584 80 0,'0'0'160'0,"0"0"-160"15,151-6 2-15,-80-15-2 16,4-2 2-16,-4-4-2 0,-7 4 0 15,-4 0 0-15,-10 5-26 16,-19 4-12-16,-16 6-20 16,-15 3-50-16</inkml:trace>
  <inkml:trace contextRef="#ctx0" brushRef="#br0" timeOffset="11">6650 4342 235 0,'0'0'9'0,"0"0"-9"0,0 0 1 15,0 0-1-15,0 0 7 16,0 0 16-16,61 94-9 16,-39-42 1-16,-3-1-9 15,-5 4-3-15,-3-7-2 16,-6-6-1-16,-3-9-1 15,0-12-16-15,2-11 13 16,-1-7-17-16,2-3-9 16,-3-15-1-16,-2-14-2 15,0-6-18-15,0-5-4 0</inkml:trace>
  <inkml:trace contextRef="#ctx0" brushRef="#br0" timeOffset="12">6786 4417 116 0,'0'0'27'15,"0"0"7"-15,0 0-3 16,0 0 1-16,136-108-14 16,-96 88-5-16,-4 10-3 15,-1 9 1-15,-6 1-4 16,-8 13-6-16,-1 25-1 0,-14 12 0 16,-6 6-9-1,0-3-1-15,-2-12-4 0,-10-13 8 16,6-9 6-1,6-11 5-15,0-6-3 16,29-2 0-16,11 0 9 0,5 0-2 16,1 0-5-16,-1 0-1 15,-11 0 1 1,-7 0 1-16,-12 2-3 0,-8 14 1 16,-5 6 4-16,-2 5 9 15,-7 4-5-15,-22 1-6 16,-9-6-1-16,-8 2-4 0,-4-7 0 15,-1-9-9-15,0-9-23 16,2-3-11-16,9 0-24 16,13-9-10-16</inkml:trace>
  <inkml:trace contextRef="#ctx0" brushRef="#br0" timeOffset="13">7531 4384 305 0,'0'0'14'0,"0"0"-12"0,117-50-2 0,-52 21 4 0,7 3-1 15,-8 2-3 1,-4 8-1-16,-13 8-9 15,-16 8-27-15,-13 0-15 16,-18 17 3-16,0 20-19 16</inkml:trace>
  <inkml:trace contextRef="#ctx0" brushRef="#br0" timeOffset="14">7646 4600 164 0,'0'0'56'0,"0"0"-38"16,0 0 7-16,0 0-16 15,0 0-8-15,0 0-1 16,134-50 0-16,-71 29-3 16,-1 2-18-16,-2-2-19 0,-5-1-21 15,-5 0-73 1</inkml:trace>
  <inkml:trace contextRef="#ctx0" brushRef="#br0" timeOffset="15">8755 4057 95 0,'0'0'102'16,"0"0"-100"-16,0 0 5 0,0 0 25 16,0 0-17-1,0 0-6-15,0 0 3 0,-6-77-4 16,-11 71 1-1,1 3 10-15,-5 3 10 16,-2 0-1-16,-6 0-14 0,-5 17-12 16,-4 13-2-16,-2 9 0 15,6 5 0-15,1 8 0 16,6 2 0-16,9-2-1 16,9-2 0-16,9-6 1 15,0-6 0-15,19-3-2 16,14-9 2-16,9-11 0 0,9-6-1 15,5-9 0-15,-1 0-6 16,-5-3-6-16,-6-13 4 16,-13-2 5-16,-11-2-2 15,-15 4 4-15,-5-3 2 16,-5 4 2 0,-26 5-2-16,0 4 0 15,-2 6 1-15,4 0 2 16,2 0 10-16,14 0-2 0,6 0-8 15,2 0-2 1,5 0-1-16,0 0 0 0,12 0-2 16,9-2 2-16,2-3 1 15,2 1 2-15,-9 3 5 16,-1 1-1-16,-7 0 14 0,-3 0 5 16,2 4-7-16,-5 16 21 15,-2 8 31 1,0 7 8-16,0 7 0 15,0 4-11-15,0 4-40 0,0 1 6 16,-9-2-34 0,9-8 0-16,0 0-2 15,0-13-116-15,25-3-82 16,-1-20-36-16,-3-5 52 0</inkml:trace>
  <inkml:trace contextRef="#ctx0" brushRef="#br0" timeOffset="16">6548 6224 285 0,'0'0'0'0,"0"0"-4"0,0 0 4 0,0 0 10 15,146 8-3-15,-88-20-5 16,7-8-2-16,-3-4 0 16,-4-4-3-16,-2-1-19 15,-16 2-33-15,-15 8-8 16,-19 6-49-16</inkml:trace>
  <inkml:trace contextRef="#ctx0" brushRef="#br0" timeOffset="17">6766 6017 268 0,'0'0'13'15,"0"0"-12"-15,0 0-1 16,0 0 3-16,0 0-3 16,0 0 6-16,51 37 5 15,-24 5 6-15,0 10-4 16,-5 9-6-16,-4 0-5 15,0-3-2-15,-3-1-9 0,-1-17-34 16,1-15 28 0,-1-12-15-16,1-13 5 0,1-6 1 15,1-30-18-15,-1-15-49 16</inkml:trace>
  <inkml:trace contextRef="#ctx0" brushRef="#br0" timeOffset="18">7127 5917 101 0,'0'0'99'0,"0"0"-95"15,0 0 0-15,0 0 23 16,0 0 3-16,0 0-23 0,29 78-2 16,-15-45 0-1,3 3-2-15,-1-8-2 16,4-1 1-16,0-10 2 0,0-3-2 15,7-11-1-15,2-3 5 16,0 0-3-16,4-17-1 16,-1-5 0-16,-3-4-2 0,-8-2 1 15,-5-3-1 1,-7 8 0-16,-3 5 1 16,-6 5 2-16,0 8 11 15,0 5 42-15,0 0 16 16,0 0-22-16,6 0-43 15,0 23-7-15,1 9 0 16,3 10 0-16,2 5 0 16,-1-1 0-16,-2 3 0 0,-5-5-5 15,1-3-29-15,-1-7-40 16,-1-3-9-16,1-12 16 16,-2-8-12-16,-2-11-30 15</inkml:trace>
  <inkml:trace contextRef="#ctx0" brushRef="#br0" timeOffset="19">7793 6010 178 0,'0'0'62'0,"0"0"-62"0,0 0 0 15,118-44 10-15,-64 23-8 16,-3 5-2-16,-2 0 1 16,-9 4-2-16,-4 4 1 15,-16 6-7-15,-5 2-28 0,-10 0-7 16,-5 2-32-16,0 18 0 16</inkml:trace>
  <inkml:trace contextRef="#ctx0" brushRef="#br0" timeOffset="20">7809 6123 104 0,'0'0'62'0,"0"0"-53"15,0 0-5-15,0 0 17 0,0 0 1 16,142-19-5 0,-86 5-2-16,-6-4-5 0,0 2 0 15,-9-1-8 1,-8 6-2-16,-13 0 0 15,-4 10-11-15,-12 1-45 0,-4 0-20 16</inkml:trace>
  <inkml:trace contextRef="#ctx0" brushRef="#br0" timeOffset="21">5743 5753 133 0,'0'0'8'0,"0"0"6"0,0 0 11 0,0 0-7 0,0 0-7 0,0 0-1 16,0 0 6-16,-71 0 4 15,71 0-5-15,0 0-5 16,0 0-5-16,23 0-5 16,8 0 14-16,11 0-1 15,14-12-3-15,-1 0-6 0,10-6-2 16,-1 2-1-1,-8-2 0-15,-2 0-1 0,-12 4 0 16,-13 1-1 0,-14 5 1-16,-3 7 0 15,-12 1 0-15,0 0 0 0,0 0 3 16,0 0-1-16,-14 0-2 16,-3 0-6-16,3 0 0 15,1 0 5-15,4 0 1 16,2 0 0-1,3 0 0-15,-1 0 0 0,1 0 0 16,0 1 0 0,-1 6 0-16,1 1-1 0,-1 10 1 0,2 2-1 15,-1 1 1 1,4 6 0-16,0 1 1 16,0 4 4-16,0 8 1 15,14 4-2-15,3 6 0 16,4 1 2-16,-4 1 2 15,3 4 3-15,-1 2-5 16,0-2-1-16,-1-4-4 16,-3 1-1-16,-3-6 0 0,-1 0 2 15,-5-6-2-15,-3-1 0 16,-3-5 0-16,0-6 1 16,0-6 0-1,0-4 0-15,-9-6 1 0,-10-1 0 16,-8-2-2-16,-10-8 0 15,2-2-2-15,-9 0-2 16,-2 0 0-16,0-16 1 16,-1-5-5-16,5-2-3 15,9 3 6-15,6 4 4 0,9 8 0 16,9 2 1 0,5 2 0-16,1-3 2 0,3 7-1 15,0-8 3-15,0 1-4 16,0-4 0-16,5 2 0 15,6-2 0-15,-2 4-1 16,-5 2 0-16,1 1 1 16,-5 4-18-16,0 0-43 15,0 0-31-15</inkml:trace>
  <inkml:trace contextRef="#ctx0" brushRef="#br0" timeOffset="22">8666 5779 192 0,'0'0'0'0,"0"0"0"0,0 0 20 0,0 0-4 15,0 0-12-15,0 0-1 16,0 0-1-16,-19 0 1 15,19 0-3-15,0 0 2 16,0 19-1-16,0 18 4 16,8 13 7-16,1 6-10 15,3 0-1-15,-3 1 1 16,-3-7-2-16,4-6 0 16,-2-10 0-16,-1-12-8 15,3-12-7-15,4-10-6 16,-3 0-1-16,-2-26 0 0,0-9-20 15,-9-4-27-15</inkml:trace>
  <inkml:trace contextRef="#ctx0" brushRef="#br0" timeOffset="23">8676 5835 126 0,'0'0'17'0,"0"0"-6"15,0 0 5-15,0 0-15 0,0 0 7 16,0 0 4-16,84 34-8 15,-43-10-3-15,15 5-1 16,1-2 0-16,5 2 0 16,10-10 0-16,-5 1-7 15,-7-3-19-15,-6-8-11 16,-17-6-20-16</inkml:trace>
  <inkml:trace contextRef="#ctx0" brushRef="#br0" timeOffset="24">9117 5731 73 0,'0'0'117'16,"0"0"-117"-16,0 0 0 0,0 0 14 16,0 0-8-16,0 0-3 15,4-42 3-15,16 71 5 16,5 26 17-16,1 17-22 15,-1 14-5-15,-1 5-1 16,-3 3-3-16,-6-10-42 0,-1-12-58 16</inkml:trace>
  <inkml:trace contextRef="#ctx0" brushRef="#br0" timeOffset="25">6665 7818 188 0,'0'0'0'16,"0"0"0"-16,0 0 4 16,121-15 8-16,-74-4-10 15,2-8 0-15,2 4-2 16,-6-1 0-16,-1 4 1 16,-8 6-1-16,-11-1-1 0,-7 11-16 15,-10 3-9-15,-8 1-16 16,0 0-3-16,-11 0-19 0</inkml:trace>
  <inkml:trace contextRef="#ctx0" brushRef="#br0" timeOffset="26">6885 7618 83 0,'0'0'4'15,"0"0"1"-15,0 0 25 0,0 0-9 16,0 0-7-16,0 0 1 15,77 28 0-15,-61 8-3 16,1 6-5-16,-3 4 0 16,-5 2-5-16,2-6-2 15,-5-3 0-15,6-7 0 0,-1-9-1 16,3-10-9-16,-3-13 0 16,4 0-5-1,1-17-4-15,-3-16-26 0,-4-10-24 16</inkml:trace>
  <inkml:trace contextRef="#ctx0" brushRef="#br0" timeOffset="27">7158 7503 143 0,'0'0'20'16,"0"0"0"-16,0 0 10 0,0 0-13 15,0 0-15-15,0 0 0 16,12 29 9-16,-8-1-3 15,5 0-5-15,-3 6 1 16,4-7-3-16,-6-6 0 16,7-7 0-16,3-8 0 15,5-6-1-15,8 0 8 0,6 0 10 16,6-4-5 0,1 2-8-16,-5 2-1 0,-1 0-2 15,-5 20-2 1,-7 2 3-16,-7 5-3 15,-10-2 0-15,-5 0-1 0,0 0 1 16,-9-4-2-16,-14-7 0 16,-6-5-3-1,-6-7-7-15,-5-2-15 0,-9 0-33 16,-9 0-13-16</inkml:trace>
  <inkml:trace contextRef="#ctx0" brushRef="#br0" timeOffset="28">7167 7452 213 0,'0'0'33'0,"0"0"-32"15,0 0 5-15,134-114 19 0,-89 89-22 0,1 0-3 16,6 6 0-1,-2 3 0-15,2 4-2 16,2 7-51-16,-4 4-19 16,-2-1-37-16</inkml:trace>
  <inkml:trace contextRef="#ctx0" brushRef="#br0" timeOffset="29">7831 7331 236 0,'0'0'0'0,"0"0"1"15,0 0 13 1,0 0 2-16,0 0 2 0,0 0-10 16,145-43-4-16,-110 29-3 15,-3 1-1-15,-5 9-2 16,-9 0-2-16,-10 4-24 15,-1 0-26-15,-7 21-2 16,0-3-33-16</inkml:trace>
  <inkml:trace contextRef="#ctx0" brushRef="#br0" timeOffset="30">7889 7499 148 0,'0'0'7'0,"0"0"10"16,0 0 16-16,0 0-18 15,127-40-9-15,-82 16-3 16,-10 4 0-16,3 2-3 16,-7 6 0-16,-8 6-1 15,-6 2-47-15,-10 1-62 16</inkml:trace>
  <inkml:trace contextRef="#ctx0" brushRef="#br0" timeOffset="31">8672 7082 144 0,'0'0'22'0,"0"0"-21"0,0 0-1 0,0 0 7 16,0 0-5-16,0 0 9 16,48 0 0-16,-13-22-3 15,1-4-1-15,-2 1 0 16,-2-2 1-16,-9 4 2 16,2 2 5-16,-9 5-5 15,-7 7-4-15,-5 6-1 16,-4 2-2-16,0 1 2 15,0 0 2-15,0 0 2 0,0 8-5 16,-13 23-4-16,-1 7 0 16,-1 6 0-16,-1 6 0 15,1-2 0-15,-6 1 0 16,8-1 0 0,0-8 0-16,4-13 0 15,0-4 0-15,9-7 0 0,0-9 0 16,0-3 0-16,0-1 0 15,13-3 0-15,10 0 2 16,2-4 7-16,-2-9 3 16,6-6-4-16,-2 1-3 15,-2 1 0-15,-5 1 0 0,0 2-1 16,0 3-2-16,-7 3-2 16,-3 0 0-16,-4 4-2 15,3 4-23-15,-7-4-12 16,2 4-26-16,0 0-1 15,-4 0-68-15</inkml:trace>
  <inkml:trace contextRef="#ctx0" brushRef="#br0" timeOffset="32">5957 7834 169 0,'0'0'19'0,"0"0"-19"0,0 0 15 15,0 0 9-15,0 0-7 0,0 0-5 16,-46 0-5-16,46 0-4 16,0 0-1-16,0 0-1 15,0 0 2 1,0 9 0-16,0 12-1 0,8 8 13 15,8 9-5-15,4 3-4 16,4 4-5-16,8-7-1 16,1-2 1-1,0-9-1-15,4-9 2 0,-2-7-1 16,1-11 1-16,4 0 5 16,-3-8-2-16,2-22 3 15,-1-8 4-15,-5-4-6 16,-2-2 10-16,-6 0-1 15,-8 2 7-15,-3 7 3 16,-5 1-6-16,-9 3 15 16,0 0-10-16,0 1 3 0,-17-2-16 15,-6 0-1-15,-4 0-6 16,-4 1-2-16,4 8-2 16,6 1-2-16,9 8-46 15,5 1-53-15,7 6 4 16,0-1-16-16,2 0-45 15</inkml:trace>
  <inkml:trace contextRef="#ctx0" brushRef="#br0" timeOffset="33">6407 9428 167 0,'0'0'0'0,"0"0"0"0,0 0 3 0,0 0 16 16,0 0-10-16,0 0-3 16,0 0 2-16,-100 47 0 15,100-37-6-15,0 6-1 16,0 7-1-16,0-3 1 0,13 11 1 15,10-1 1 1,2-3 1-16,4 4 3 0,4-1 2 16,-4-2-4-16,0-2-1 15,-5-2 0-15,-4-3 2 16,-6-7 2-16,-5-2-4 16,-7-5 3-16,-2 4 4 15,0-1 4-15,0 0 3 16,-16 2-10-16,-6-4-2 15,-5-1 3-15,-4-3-4 16,-4 1-1-16,-4-5-4 16,3 2 0-16,1-2-6 15,6 0-14-15,6 0-21 0,8 0-8 16,13-11-9-16,2-3-33 16</inkml:trace>
  <inkml:trace contextRef="#ctx0" brushRef="#br0" timeOffset="34">6742 9597 214 0,'0'0'0'0,"0"0"0"0,0 0 4 0,145-115 13 0,-101 79-16 0,-2 4-1 15,-1 6-11-15,-8 6-21 16,-6 6-24-16,-18 6-58 16</inkml:trace>
  <inkml:trace contextRef="#ctx0" brushRef="#br0" timeOffset="35">6889 9300 183 0,'0'0'19'0,"0"0"-19"0,0 0 0 15,0 0 2 1,0 0-1-16,0 0 4 16,13 81 2-16,9-40 2 15,1 9 4-15,-1 4-8 16,-2-1-3-16,0-6-2 0,0-4 1 15,0-11-1-15,1-12-5 16,-4-6-9-16,-1-12-3 16,-5-2-1-16,-5 0-12 15,-4-19-20-15,-2-12-8 16</inkml:trace>
  <inkml:trace contextRef="#ctx0" brushRef="#br0" timeOffset="36">7064 9318 69 0,'0'0'58'15,"0"0"-34"-15,68-111-3 16,-30 84 1-16,4 3-6 16,1 8-5-16,1 14 1 15,-5 2-5-15,0 16-3 16,-11 26-1-16,-7 19-2 16,-13 16-1-16,-8 3-5 15,0-9-18-15,-15-19 8 0,-7-22 15 16,9-16 26-1,3-10 7-15,10-4 4 0,0-9 5 16,20-23-26 0,18-5-14-16,11-3 1 0,5-5 0 15,4 10-2-15,-3-3-1 16,-3 3-2-16,-1 3-20 16,-9 4-30-16,-11 6-10 15,-10 2 4-15,-13 7-31 16</inkml:trace>
  <inkml:trace contextRef="#ctx0" brushRef="#br0" timeOffset="37">7895 8924 215 0,'0'0'10'0,"0"0"-9"0,0 0 25 0,0 0-10 16,0 0-14-16,130-75 0 15,-90 47-2-15,4-2 0 0,-5 4 0 16,-1 2 0-16,-9 5 0 15,-5 8 0-15,-9 4-17 16,-8 7-17-16,-7 0 2 16,0 11-12-16,0 12-27 15</inkml:trace>
  <inkml:trace contextRef="#ctx0" brushRef="#br0" timeOffset="38">7901 9106 130 0,'0'0'33'16,"0"0"-33"-16,0 0 6 0,0 0 16 15,0 0-11-15,135-64-8 16,-91 35 1-16,1 1-1 16,-3 6-2-16,-8 2 1 0,1 3-2 31,-10 6 0-31,-5 3-1 15,-9 6-3-15,-4 2-18 16,-4 0-1-16,-3 0-8 0,0 0-34 16</inkml:trace>
  <inkml:trace contextRef="#ctx0" brushRef="#br0" timeOffset="39">8604 8340 145 0,'0'0'37'0,"0"0"-32"0,0 0 17 0,0 0 14 15,0 0-21-15,0 0-7 0,-9-37-4 16,9 37-4-1,0 0 1-15,0 19 0 16,5 13 5-16,6 6-3 16,7 10-1-16,2 0-2 15,7 1 3-15,8-8-3 0,5-9 0 16,10-11 1-16,2-9 7 16,9-11 5-1,-1-1 4-15,0-9-10 0,-2-18 5 16,-4-7 0-1,-8-2 1-15,-7-3-2 16,-10-4 13-16,-12 0 3 0,-7 2 6 16,-10-3 12-16,0-2-16 0,-17-3 16 15,-22-3-29-15,-13 3-13 16,-2 3-3-16,4 9 0 0,11 9 2 16,4 12-2-1,15 4 0 1,0 5 0-16,9 2-32 15,1 5-57-15,4 0-20 16,2 0 27-16,4 0-1 16,0 12-1-16</inkml:trace>
  <inkml:trace contextRef="#ctx0" brushRef="#br0" timeOffset="40">7294 11101 144 0,'0'0'67'0,"0"0"-67"0,0 0 0 0,0 0 12 0,0 0 11 15,0 0-19-15,-37-14-4 16,43 24 0-16,19 24 0 15,6 10 5-15,5 7 5 16,-3 6-7-16,0 2-2 16,-2-7-1-16,-4-2 0 15,0-12-2-15,-5-6-15 16,-6-13-6-16,-8-12 6 16,-5-4-2-16,-3-3-15 15,0 0-10-15</inkml:trace>
  <inkml:trace contextRef="#ctx0" brushRef="#br0" timeOffset="41">6966 11390 180 0,'0'0'0'16,"0"0"1"-16,0 0 6 0,0 0 12 15,135-72-11-15,-75 27 5 16,7-2 9-16,1 2-15 16,-1 1-1-16,-4 6-5 15,-5 6-1-15,-7 6-39 16,-7 11-7-16,-4 8-16 0,-9 7-25 16</inkml:trace>
  <inkml:trace contextRef="#ctx0" brushRef="#br0" timeOffset="42">7795 11165 192 0,'0'0'0'16,"0"0"0"-16,141-90 0 15,-86 52 10-15,3-2-7 16,2 1-2-16,-2-1-1 15,-8 3-14-15,-8 0-29 0,-15 7-31 16</inkml:trace>
  <inkml:trace contextRef="#ctx0" brushRef="#br0" timeOffset="43">8001 10640 276 0,'0'0'0'16,"0"0"2"0,0 0-4-16,0 0 2 0,0 0 0 15,0 0 1-15,104 120 3 16,-61-68-2-16,-1 6-1 0,-4-3-1 31,-5 2 1-31,-2-7-1 0,-6-6 0 16,-3-6-2-16,-9-15-13 15,-1-9-8-15,-5-10 1 16,-5-4-10-16,-2-6 1 16,0-21-21-16,0-8-25 15</inkml:trace>
  <inkml:trace contextRef="#ctx0" brushRef="#br0" timeOffset="44">8286 10756 140 0,'0'0'35'0,"0"0"-15"0,0 0 0 15,56-110 0-15,-23 92-7 16,0 5-2-16,1 7-6 16,-1 6-1-16,-2 0-4 15,-2 19-1-15,-9 16-11 16,-4 8-12-16,-7-5 11 16,-2-6 9-16,-3-7 4 15,9-8 0-15,9-3 20 16,7-6 0-16,17-4-6 15,0-4-1-15,1 0-1 16,-5 0-2-16,-9 0 2 0,-6 10-6 16,-14 6-1-1,-11 10-3-15,-2 6 1 0,-2 4-1 16,-27-1-2-16,-4 0 0 16,-7-5-9-16,-2-10-22 15,-3-9-16-15,-3-11-16 16,2 0-35-16</inkml:trace>
  <inkml:trace contextRef="#ctx0" brushRef="#br0" timeOffset="45">8755 10559 230 0,'0'0'25'15,"0"0"-24"-15,121-100 8 0,-67 56 16 16,-3 3-23-16,2-1-1 0,-6 4-1 16,-11 19-25-16,-5 5-42 15,-15 14-27 1</inkml:trace>
  <inkml:trace contextRef="#ctx0" brushRef="#br0" timeOffset="46">8967 10626 254 0,'0'0'0'15,"0"0"-5"-15,0 0 5 16,106-102 1-16,-64 57-1 16,4-3-8-16,-1-2-13 15,-3-5-6-15,-7 4-21 0,-8-3-59 16</inkml:trace>
  <inkml:trace contextRef="#ctx0" brushRef="#br0" timeOffset="47">9306 9856 257 0,'0'0'3'15,"0"0"-1"-15,0 0 1 0,0 0 5 16,0 0 0 0,0 0 10-16,67 94-3 0,-34-54 0 15,6 13 0-15,-2-3 2 16,3 0-7-16,-2-3 4 16,0-11 23-16,-2-8 4 15,-5-7 2-15,-4-9-3 16,-3-11-4-16,-4-1-18 15,-2 0 13-15,-7-17 2 16,-2-16-1-16,-9-9-10 0,0 0-10 16,0-4-12-16,0 6 0 15,0 6 0-15,-9 1 4 16,0 4 2-16,1 7-6 16,2 2 0-16,4 6 2 15,0 5-2-15,2 6 0 16,0 3-6-16,0 0 6 15,0 0-2-15,0 0-12 16,7 0 14-16,17 12-2 16,5 4 0-16,3 1 0 15,5-7 2-15,0 1 4 16,-2-5-2-16,-1-4 4 16,-5-2 2-16,-3 0 2 0,-2-4 24 15,-6-14 35-15,-3-6 20 16,-5-8 13-16,-10-3-21 15,0-6-5-15,0-4 12 16,-27-1-59-16,-10-6-24 16,-4 0 24-16,1 5-25 0,0 8 13 15,9 11-17 1,6 10-50-16,5 8-188 0,5 5-77 16,1 2 6-1,7 3 92-15,-1 0 22 16</inkml:trace>
  <inkml:trace contextRef="#ctx0" brushRef="#br0" timeOffset="48">7764 13369 152 0,'0'0'52'0,"0"0"-52"0,0 0-3 0,0 0 3 0,0 0 2 0,18 130 3 15,11-83 2-15,3 0 2 16,3 4 0-16,-2-1 0 16,5-3-1-16,-5 1-3 15,1-13-2-15,-1-1-2 16,0-9-1-16,-6-8 0 15,-6-11-25-15,-6-6 21 16,-10-20-24-16,-5-14-21 16,0-12-83-16</inkml:trace>
  <inkml:trace contextRef="#ctx0" brushRef="#br0" timeOffset="49">7773 13278 183 0,'0'0'42'16,"0"0"-42"-1,0 0 0-15,0 0 39 0,118-106-21 16,-64 61-12-16,2-2-5 16,-3 1-1-16,-4 9 0 15,-7 6 0-15,-6 6-5 16,-7 16-16-16,-7 7-8 15,-12 2-4-15,-10 22-6 16,0 16-21-16,-12 16-38 16</inkml:trace>
  <inkml:trace contextRef="#ctx0" brushRef="#br0" timeOffset="50">7932 13445 177 0,'0'0'14'15,"0"0"-13"1,0 0 10-16,0 0 14 0,0 0-11 16,144-98-4-16,-88 63-1 15,-2 6-5-15,-4-1-4 16,0 5 0-16,-8 5-2 16,-11 12-33-16,-7 6 1 15,-7 2 6-15,-13 10-8 16,-4 22-21-16</inkml:trace>
  <inkml:trace contextRef="#ctx0" brushRef="#br0" timeOffset="51">8016 13669 31 0,'0'0'109'0,"0"0"-109"15,0 0 0-15,0 0 17 16,118-98-8-16,-58 48-7 0,5-2-2 15,4-2 0-15,0 0 0 16,-4 4 0-16,-7 1-23 16,-14 5-59-16</inkml:trace>
  <inkml:trace contextRef="#ctx0" brushRef="#br0" timeOffset="52">8595 13102 216 0,'0'0'0'16,"0"0"-11"-16,0 0 11 15,145-144 1-15,-89 88-1 0,5 1 1 16,-1 1-1 0,-8 2 0-16,-2 10-1 0,-12 8-15 15,-14 10-36 1,-15 8-46-16</inkml:trace>
  <inkml:trace contextRef="#ctx0" brushRef="#br0" timeOffset="53">8765 12689 175 0,'0'0'18'15,"0"0"-7"-15,0 0 0 0,0 0 8 16,0 0-11-16,0 0 0 15,69-20 5-15,-34 44 3 16,5 14-7-16,1 9-6 16,-1-2-3-1,-9 5 0-15,5-7-3 0,-7-9-12 16,0-8-12-16,-3-11-2 16,-3-9-1-16,-6-6-19 15,-3-11-44-15</inkml:trace>
  <inkml:trace contextRef="#ctx0" brushRef="#br0" timeOffset="54">9086 12377 223 0,'0'0'38'0,"0"0"-38"16,0 0 0-16,0 0 1 15,0 0 8-15,0 0-4 0,80 101-4 16,-49-72 1 0,3-2-1-16,-5-6 0 0,-2-7 3 15,-4-8 4-15,-2-6-1 16,-1 0 3-16,-5-10-2 16,-1-12-2-16,-3-6-6 15,0-4 0 1,-2-5 1-16,0-3-1 15,-3 6 0-15,3 3 0 16,-2 10 1-16,0 9 14 0,-1 6 27 16,1 6-4-16,7 0-20 15,7 2-11-15,6 20-4 16,2 4-2-16,-2 11-1 16,6-2-1-16,-4 2-49 0,-2-1-1 15,-2-5-2 1,-6-4 9-16,0-5-11 0,-11-12-12 15</inkml:trace>
  <inkml:trace contextRef="#ctx0" brushRef="#br0" timeOffset="55">9742 12058 281 0,'0'0'4'0,"0"0"-2"0,0 0 2 0,0 0 18 0,101-111-10 0,-52 65-9 16,2-2-3 0,1 4 1-16,-1 6-1 15,-12 7-11-15,-4 19-27 16,-11 9-16-16,-13 3 8 15,-11 15-23-15</inkml:trace>
  <inkml:trace contextRef="#ctx0" brushRef="#br0" timeOffset="56">9898 12168 189 0,'0'0'18'16,"0"0"-18"-16,0 0 0 15,0 0 0-15,128-81 0 16,-77 46-7-16,7-9-23 16,0-6-14-16,0 0-44 0</inkml:trace>
  <inkml:trace contextRef="#ctx0" brushRef="#br0" timeOffset="57">10663 11215 322 0,'0'0'31'15,"0"0"-31"-15,0 0 5 0,0 0-5 16,0 0 1-16,0 0 0 16,0 0 1-16,147 97 0 15,-100-53 0 1,0 0-2-16,-8-2 1 15,2-2-2-15,-5-4 1 0,-12-4-17 16,-8-10 15-16,-10-1-14 16,-6-13-21-16,0 1-4 15,-4-9-13-15,-25 0-33 16</inkml:trace>
  <inkml:trace contextRef="#ctx0" brushRef="#br0" timeOffset="58">10500 11221 236 0,'0'0'27'0,"0"0"-26"16,0 0 4-16,0 0 26 16,0 0-10-16,132-137-10 15,-81 101 2-15,3 0-8 16,-3 5-3-16,-4 4 0 15,-10 12-2-15,-5 7 0 16,-12 8 0-16,-3 0-12 16,-5 15-29-16,-3 15-6 15,-9 11-27-15,0 3-25 16</inkml:trace>
  <inkml:trace contextRef="#ctx0" brushRef="#br0" timeOffset="59">10661 11648 67 0,'0'0'167'16,"0"0"-160"-16,0 0 5 16,0 0 34-16,138-72-18 15,-78 39-13-15,7-4 9 16,-2-1-15-16,-3 0-7 15,-8 2-1-15,-8 1-2 16,-8 9 0-16,-7 8-18 16,-9 6-28-16,-8 9-15 15,-14-1-1-15,0 4 2 16,0 0-40-16</inkml:trace>
  <inkml:trace contextRef="#ctx0" brushRef="#br0" timeOffset="60">8950 14315 208 0,'0'0'71'0,"0"0"-70"0,0 0-1 0,0 0 7 15,0 0-5-15,0 0 3 16,51 121 3-16,-11-77-5 15,0 0-3-15,-4 6 1 0,1-2-1 16,-10-8-2-16,0-6-6 16,-9-9-6-16,-7-13-1 15,-7-9-16-15,-4-3-17 0,0 0-6 32,-26-15-22-32</inkml:trace>
  <inkml:trace contextRef="#ctx0" brushRef="#br0" timeOffset="61">8950 14332 151 0,'0'0'7'16,"0"0"-2"-16,152-66 14 16,-93 58 2-16,-3 8-10 15,-5 0 10-15,-4 21-5 16,-7 16-5-16,-13 12-9 15,-5 5-2-15,-13 9 2 16,-9-4-2-16,0-3 2 16,-24-1 3-16,-10-9 7 15,-3-8 5-15,-4-8-11 0,8-6-3 16,1-7-1 0,1-9-2-16,2-7-1 0,4-1-31 15,8 0-27 1,-1-9 14-16,7-21-47 0</inkml:trace>
  <inkml:trace contextRef="#ctx0" brushRef="#br0" timeOffset="62">9529 14253 245 0,'0'0'154'15,"0"0"-151"-15,136-76 5 0,-76 40 76 16,11-8-52-16,-6-5-32 16,-5 8 0-16,-2-2-39 15,-9 1-34-15,-7 6-12 16,-10 6 26-16,-14 7-11 16,-18 10-1-16,0 5-40 15</inkml:trace>
  <inkml:trace contextRef="#ctx0" brushRef="#br0" timeOffset="63">9788 13826 119 0,'0'0'47'15,"0"0"-29"1,0 0-3-16,0 0-6 0,0 0-5 16,0 0 10-16,64 0 11 15,-24 18-1-15,7 16 2 16,4 10-18-16,-2 5-3 15,3 4-5-15,-8 1 0 16,1-4-1-16,-10-1-18 16,-5-23-1-16,-15-7-27 15,-1-14 47-15,-8-5-42 0,-6-16-26 16,0-18-42 0</inkml:trace>
  <inkml:trace contextRef="#ctx0" brushRef="#br0" timeOffset="64">10191 13603 229 0,'0'0'35'16,"0"0"-12"-16,0 0 27 0,0 0-2 16,0 0-27-16,0 0-16 15,0-1-4-15,2 25-1 16,11 2 2-16,3-2-2 15,-1-6 1-15,3-4 0 16,11-8-1-16,7-4 7 16,15-2 19-16,5 0-13 15,1 0-7-15,4 0 1 16,-8 0-4-16,-3 0-1 16,-10 10 1-16,-9 11-3 15,-9 8 0 1,-11 7 0-16,-11-2 3 0,0 10-2 15,-11-1-1-15,-20-8-2 16,-7-1-20-16,-2-14-4 16,-7-5-5-16,-4-13-26 15,-3-2-12-15,-4-17-17 16,-4-22-43-16</inkml:trace>
  <inkml:trace contextRef="#ctx0" brushRef="#br0" timeOffset="65">10195 13573 89 0,'0'0'256'0,"0"0"-234"0,0 0-21 16,0 0 43-16,100-136-23 16,-53 98-21-16,0 3-27 15,0 4-59-15,1-1-12 16,-5 3-8-16</inkml:trace>
  <inkml:trace contextRef="#ctx0" brushRef="#br0" timeOffset="66">10949 13052 282 0,'0'0'27'0,"0"0"-24"15,0 0 16-15,0 0 43 16,0 0-45-16,135-90-16 0,-91 58 0 16,6 2-1-16,1 3 0 15,-9 6 0 1,-8 2-1-16,-7 5-17 0,-9 6-14 15,-7 8-14 1,-7 0-8-16,-4 12-12 0,0 15-6 16</inkml:trace>
  <inkml:trace contextRef="#ctx0" brushRef="#br0" timeOffset="67">11095 13236 217 0,'0'0'17'16,"0"0"-15"-16,0 0-2 15,0 0 15-15,0 0-12 16,118-62-3-16,-73 32 0 16,2 4-1-16,-2-2-12 15,-3 2-12 1,-5 2-14-16,-8 0-42 0</inkml:trace>
  <inkml:trace contextRef="#ctx0" brushRef="#br0" timeOffset="68">11984 12058 263 0,'0'0'50'0,"0"0"-43"0,0 0 51 0,0 0-10 0,0 0-43 0,0 0-5 16,-2 0 1-16,27 4 2 16,4 13 5-16,2 7 1 0,2 9 4 15,-2 7-1-15,5 6-7 16,-3 2 3-16,1-4-8 15,-1 2 0-15,-2-10-2 16,-2-4-1 0,-4-10-19-16,-5-8 7 0,-7-7-18 15,-6-7-16 1,-5 0-5-16,-2-10-2 0,0-12-26 16,-24-3-32-1</inkml:trace>
  <inkml:trace contextRef="#ctx0" brushRef="#br0" timeOffset="69">11817 12190 174 0,'0'0'94'16,"0"0"-86"-1,0 0 28-15,0 0 37 0,0 0-33 0,0 0-22 16,74-68 16-1,-25 39-13-15,4-2-14 16,-4 4-6-16,1 0-2 16,-6 0 0-16,-9 8-37 0,1 0-17 15,-12 7 3-15,-7 12 3 16,-7 0-12-16,-10 8-19 16,0 19-24-1</inkml:trace>
  <inkml:trace contextRef="#ctx0" brushRef="#br0" timeOffset="70">12125 12691 200 0,'0'0'30'16,"0"0"-8"-16,0 0 32 15,0 0 30-15,138-25-8 16,-89-6-16-16,2-9-28 16,-2 2-16-16,5 3-10 15,-6 2-4-15,-5 1-2 16,-3 2-20-16,-2 1-76 16,-3-1-21-16,-2 8 28 15,2-6-8-15,-4 1-26 0</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35042-9993-6599-DB92-53591FF68E2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58F6B30D-470F-1D29-A434-82194A1291F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F560028C-5D66-A0F4-3004-481139F5206B}"/>
              </a:ext>
            </a:extLst>
          </p:cNvPr>
          <p:cNvSpPr>
            <a:spLocks noGrp="1"/>
          </p:cNvSpPr>
          <p:nvPr>
            <p:ph type="dt" sz="half" idx="10"/>
          </p:nvPr>
        </p:nvSpPr>
        <p:spPr/>
        <p:txBody>
          <a:bodyPr/>
          <a:lstStyle/>
          <a:p>
            <a:fld id="{06E741C6-2E2E-44A9-9C0E-7C6AB1DB5419}" type="datetimeFigureOut">
              <a:rPr lang="en-IN" smtClean="0"/>
              <a:t>23-08-2026</a:t>
            </a:fld>
            <a:endParaRPr lang="en-IN"/>
          </a:p>
        </p:txBody>
      </p:sp>
      <p:sp>
        <p:nvSpPr>
          <p:cNvPr id="5" name="Footer Placeholder 4">
            <a:extLst>
              <a:ext uri="{FF2B5EF4-FFF2-40B4-BE49-F238E27FC236}">
                <a16:creationId xmlns:a16="http://schemas.microsoft.com/office/drawing/2014/main" id="{F18FFB11-79A9-4EA2-7E81-D4725833B739}"/>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02BF872-1A4B-50C5-47D9-AB44AADC8983}"/>
              </a:ext>
            </a:extLst>
          </p:cNvPr>
          <p:cNvSpPr>
            <a:spLocks noGrp="1"/>
          </p:cNvSpPr>
          <p:nvPr>
            <p:ph type="sldNum" sz="quarter" idx="12"/>
          </p:nvPr>
        </p:nvSpPr>
        <p:spPr/>
        <p:txBody>
          <a:bodyPr/>
          <a:lstStyle/>
          <a:p>
            <a:fld id="{D1EA9815-1B0E-4C7B-B898-D2D1E5E7AB40}" type="slidenum">
              <a:rPr lang="en-IN" smtClean="0"/>
              <a:t>‹#›</a:t>
            </a:fld>
            <a:endParaRPr lang="en-IN"/>
          </a:p>
        </p:txBody>
      </p:sp>
    </p:spTree>
    <p:extLst>
      <p:ext uri="{BB962C8B-B14F-4D97-AF65-F5344CB8AC3E}">
        <p14:creationId xmlns:p14="http://schemas.microsoft.com/office/powerpoint/2010/main" val="17191208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9C37E-29AF-C48D-D77F-1452F250A107}"/>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31EC9F17-998C-7A19-3199-8A157DE9BA6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FEB4C23-4C8C-FCD7-A399-21427D34AC54}"/>
              </a:ext>
            </a:extLst>
          </p:cNvPr>
          <p:cNvSpPr>
            <a:spLocks noGrp="1"/>
          </p:cNvSpPr>
          <p:nvPr>
            <p:ph type="dt" sz="half" idx="10"/>
          </p:nvPr>
        </p:nvSpPr>
        <p:spPr/>
        <p:txBody>
          <a:bodyPr/>
          <a:lstStyle/>
          <a:p>
            <a:fld id="{06E741C6-2E2E-44A9-9C0E-7C6AB1DB5419}" type="datetimeFigureOut">
              <a:rPr lang="en-IN" smtClean="0"/>
              <a:t>23-08-2026</a:t>
            </a:fld>
            <a:endParaRPr lang="en-IN"/>
          </a:p>
        </p:txBody>
      </p:sp>
      <p:sp>
        <p:nvSpPr>
          <p:cNvPr id="5" name="Footer Placeholder 4">
            <a:extLst>
              <a:ext uri="{FF2B5EF4-FFF2-40B4-BE49-F238E27FC236}">
                <a16:creationId xmlns:a16="http://schemas.microsoft.com/office/drawing/2014/main" id="{FCEFFF21-0B42-056C-33CE-32ADC978863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C6605414-7A55-8DAA-B13B-6DE69A4EC37B}"/>
              </a:ext>
            </a:extLst>
          </p:cNvPr>
          <p:cNvSpPr>
            <a:spLocks noGrp="1"/>
          </p:cNvSpPr>
          <p:nvPr>
            <p:ph type="sldNum" sz="quarter" idx="12"/>
          </p:nvPr>
        </p:nvSpPr>
        <p:spPr/>
        <p:txBody>
          <a:bodyPr/>
          <a:lstStyle/>
          <a:p>
            <a:fld id="{D1EA9815-1B0E-4C7B-B898-D2D1E5E7AB40}" type="slidenum">
              <a:rPr lang="en-IN" smtClean="0"/>
              <a:t>‹#›</a:t>
            </a:fld>
            <a:endParaRPr lang="en-IN"/>
          </a:p>
        </p:txBody>
      </p:sp>
    </p:spTree>
    <p:extLst>
      <p:ext uri="{BB962C8B-B14F-4D97-AF65-F5344CB8AC3E}">
        <p14:creationId xmlns:p14="http://schemas.microsoft.com/office/powerpoint/2010/main" val="10849583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4DB238-C9EB-E281-605F-0B404FDA4E3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7BFDA73E-76D3-6E7F-817A-FD6F3A6700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CC5D03B-E7FB-9A59-3DAB-926757EB4F5B}"/>
              </a:ext>
            </a:extLst>
          </p:cNvPr>
          <p:cNvSpPr>
            <a:spLocks noGrp="1"/>
          </p:cNvSpPr>
          <p:nvPr>
            <p:ph type="dt" sz="half" idx="10"/>
          </p:nvPr>
        </p:nvSpPr>
        <p:spPr/>
        <p:txBody>
          <a:bodyPr/>
          <a:lstStyle/>
          <a:p>
            <a:fld id="{06E741C6-2E2E-44A9-9C0E-7C6AB1DB5419}" type="datetimeFigureOut">
              <a:rPr lang="en-IN" smtClean="0"/>
              <a:t>23-08-2026</a:t>
            </a:fld>
            <a:endParaRPr lang="en-IN"/>
          </a:p>
        </p:txBody>
      </p:sp>
      <p:sp>
        <p:nvSpPr>
          <p:cNvPr id="5" name="Footer Placeholder 4">
            <a:extLst>
              <a:ext uri="{FF2B5EF4-FFF2-40B4-BE49-F238E27FC236}">
                <a16:creationId xmlns:a16="http://schemas.microsoft.com/office/drawing/2014/main" id="{D2D7CD6C-4751-2402-0761-6A5A704A559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9E6C938-9577-5CA8-2B0D-A6913D46A238}"/>
              </a:ext>
            </a:extLst>
          </p:cNvPr>
          <p:cNvSpPr>
            <a:spLocks noGrp="1"/>
          </p:cNvSpPr>
          <p:nvPr>
            <p:ph type="sldNum" sz="quarter" idx="12"/>
          </p:nvPr>
        </p:nvSpPr>
        <p:spPr/>
        <p:txBody>
          <a:bodyPr/>
          <a:lstStyle/>
          <a:p>
            <a:fld id="{D1EA9815-1B0E-4C7B-B898-D2D1E5E7AB40}" type="slidenum">
              <a:rPr lang="en-IN" smtClean="0"/>
              <a:t>‹#›</a:t>
            </a:fld>
            <a:endParaRPr lang="en-IN"/>
          </a:p>
        </p:txBody>
      </p:sp>
    </p:spTree>
    <p:extLst>
      <p:ext uri="{BB962C8B-B14F-4D97-AF65-F5344CB8AC3E}">
        <p14:creationId xmlns:p14="http://schemas.microsoft.com/office/powerpoint/2010/main" val="40587929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E864B-B06F-8A4E-11DA-46EB515135E8}"/>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D4ABA611-EAE8-6904-50E8-7CB155375EE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E280670D-A564-1C23-6845-C1F76FE3D0A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C789FCF1-C8D5-F6C4-E54A-D5084D3FBA84}"/>
              </a:ext>
            </a:extLst>
          </p:cNvPr>
          <p:cNvSpPr>
            <a:spLocks noGrp="1"/>
          </p:cNvSpPr>
          <p:nvPr>
            <p:ph type="dt" sz="half" idx="10"/>
          </p:nvPr>
        </p:nvSpPr>
        <p:spPr/>
        <p:txBody>
          <a:bodyPr/>
          <a:lstStyle/>
          <a:p>
            <a:fld id="{06E741C6-2E2E-44A9-9C0E-7C6AB1DB5419}" type="datetimeFigureOut">
              <a:rPr lang="en-IN" smtClean="0"/>
              <a:t>23-08-2026</a:t>
            </a:fld>
            <a:endParaRPr lang="en-IN"/>
          </a:p>
        </p:txBody>
      </p:sp>
      <p:sp>
        <p:nvSpPr>
          <p:cNvPr id="6" name="Footer Placeholder 5">
            <a:extLst>
              <a:ext uri="{FF2B5EF4-FFF2-40B4-BE49-F238E27FC236}">
                <a16:creationId xmlns:a16="http://schemas.microsoft.com/office/drawing/2014/main" id="{9D533C33-5A47-4BC4-77FE-57A3B0A94615}"/>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C9BCCA7F-CF3A-8215-2BB3-5EB30BE98945}"/>
              </a:ext>
            </a:extLst>
          </p:cNvPr>
          <p:cNvSpPr>
            <a:spLocks noGrp="1"/>
          </p:cNvSpPr>
          <p:nvPr>
            <p:ph type="sldNum" sz="quarter" idx="12"/>
          </p:nvPr>
        </p:nvSpPr>
        <p:spPr/>
        <p:txBody>
          <a:bodyPr/>
          <a:lstStyle/>
          <a:p>
            <a:fld id="{D1EA9815-1B0E-4C7B-B898-D2D1E5E7AB40}" type="slidenum">
              <a:rPr lang="en-IN" smtClean="0"/>
              <a:t>‹#›</a:t>
            </a:fld>
            <a:endParaRPr lang="en-IN"/>
          </a:p>
        </p:txBody>
      </p:sp>
    </p:spTree>
    <p:extLst>
      <p:ext uri="{BB962C8B-B14F-4D97-AF65-F5344CB8AC3E}">
        <p14:creationId xmlns:p14="http://schemas.microsoft.com/office/powerpoint/2010/main" val="11044519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82C92D-ECB6-1173-34B2-E0C7F295363B}"/>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20D22BE8-9998-D97A-8DCF-8C7E0872FED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2A467D9-DD13-EA59-454E-6ADA62C06BE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3DB4D11E-F8F9-C40E-66AA-6E469800E8B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882AF31-D0A3-4A17-00D6-DE0CA90AE8C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9351F008-4C93-E174-4A74-100E43EAC0CD}"/>
              </a:ext>
            </a:extLst>
          </p:cNvPr>
          <p:cNvSpPr>
            <a:spLocks noGrp="1"/>
          </p:cNvSpPr>
          <p:nvPr>
            <p:ph type="dt" sz="half" idx="10"/>
          </p:nvPr>
        </p:nvSpPr>
        <p:spPr/>
        <p:txBody>
          <a:bodyPr/>
          <a:lstStyle/>
          <a:p>
            <a:fld id="{06E741C6-2E2E-44A9-9C0E-7C6AB1DB5419}" type="datetimeFigureOut">
              <a:rPr lang="en-IN" smtClean="0"/>
              <a:t>23-08-2026</a:t>
            </a:fld>
            <a:endParaRPr lang="en-IN"/>
          </a:p>
        </p:txBody>
      </p:sp>
      <p:sp>
        <p:nvSpPr>
          <p:cNvPr id="8" name="Footer Placeholder 7">
            <a:extLst>
              <a:ext uri="{FF2B5EF4-FFF2-40B4-BE49-F238E27FC236}">
                <a16:creationId xmlns:a16="http://schemas.microsoft.com/office/drawing/2014/main" id="{988AAEA8-C87D-8F85-39E3-994B24C22840}"/>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6BE48581-0187-8CCA-B8FA-07F85279FC10}"/>
              </a:ext>
            </a:extLst>
          </p:cNvPr>
          <p:cNvSpPr>
            <a:spLocks noGrp="1"/>
          </p:cNvSpPr>
          <p:nvPr>
            <p:ph type="sldNum" sz="quarter" idx="12"/>
          </p:nvPr>
        </p:nvSpPr>
        <p:spPr/>
        <p:txBody>
          <a:bodyPr/>
          <a:lstStyle/>
          <a:p>
            <a:fld id="{D1EA9815-1B0E-4C7B-B898-D2D1E5E7AB40}" type="slidenum">
              <a:rPr lang="en-IN" smtClean="0"/>
              <a:t>‹#›</a:t>
            </a:fld>
            <a:endParaRPr lang="en-IN"/>
          </a:p>
        </p:txBody>
      </p:sp>
    </p:spTree>
    <p:extLst>
      <p:ext uri="{BB962C8B-B14F-4D97-AF65-F5344CB8AC3E}">
        <p14:creationId xmlns:p14="http://schemas.microsoft.com/office/powerpoint/2010/main" val="34504076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DCEE52-591E-4C8A-1709-AA0640F16FF7}"/>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9D215D6A-A7D7-380B-4F5E-5FA7704DEE62}"/>
              </a:ext>
            </a:extLst>
          </p:cNvPr>
          <p:cNvSpPr>
            <a:spLocks noGrp="1"/>
          </p:cNvSpPr>
          <p:nvPr>
            <p:ph type="dt" sz="half" idx="10"/>
          </p:nvPr>
        </p:nvSpPr>
        <p:spPr/>
        <p:txBody>
          <a:bodyPr/>
          <a:lstStyle/>
          <a:p>
            <a:fld id="{06E741C6-2E2E-44A9-9C0E-7C6AB1DB5419}" type="datetimeFigureOut">
              <a:rPr lang="en-IN" smtClean="0"/>
              <a:t>23-08-2026</a:t>
            </a:fld>
            <a:endParaRPr lang="en-IN"/>
          </a:p>
        </p:txBody>
      </p:sp>
      <p:sp>
        <p:nvSpPr>
          <p:cNvPr id="4" name="Footer Placeholder 3">
            <a:extLst>
              <a:ext uri="{FF2B5EF4-FFF2-40B4-BE49-F238E27FC236}">
                <a16:creationId xmlns:a16="http://schemas.microsoft.com/office/drawing/2014/main" id="{F48B9189-EFCD-A4C5-AE1D-40B50C8342F0}"/>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26303D12-073F-F40F-496F-586E3E6CCA08}"/>
              </a:ext>
            </a:extLst>
          </p:cNvPr>
          <p:cNvSpPr>
            <a:spLocks noGrp="1"/>
          </p:cNvSpPr>
          <p:nvPr>
            <p:ph type="sldNum" sz="quarter" idx="12"/>
          </p:nvPr>
        </p:nvSpPr>
        <p:spPr/>
        <p:txBody>
          <a:bodyPr/>
          <a:lstStyle/>
          <a:p>
            <a:fld id="{D1EA9815-1B0E-4C7B-B898-D2D1E5E7AB40}" type="slidenum">
              <a:rPr lang="en-IN" smtClean="0"/>
              <a:t>‹#›</a:t>
            </a:fld>
            <a:endParaRPr lang="en-IN"/>
          </a:p>
        </p:txBody>
      </p:sp>
    </p:spTree>
    <p:extLst>
      <p:ext uri="{BB962C8B-B14F-4D97-AF65-F5344CB8AC3E}">
        <p14:creationId xmlns:p14="http://schemas.microsoft.com/office/powerpoint/2010/main" val="31779001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24E60EE-F159-C370-9135-3574C3D3CA45}"/>
              </a:ext>
            </a:extLst>
          </p:cNvPr>
          <p:cNvSpPr>
            <a:spLocks noGrp="1"/>
          </p:cNvSpPr>
          <p:nvPr>
            <p:ph type="dt" sz="half" idx="10"/>
          </p:nvPr>
        </p:nvSpPr>
        <p:spPr/>
        <p:txBody>
          <a:bodyPr/>
          <a:lstStyle/>
          <a:p>
            <a:fld id="{06E741C6-2E2E-44A9-9C0E-7C6AB1DB5419}" type="datetimeFigureOut">
              <a:rPr lang="en-IN" smtClean="0"/>
              <a:t>23-08-2026</a:t>
            </a:fld>
            <a:endParaRPr lang="en-IN"/>
          </a:p>
        </p:txBody>
      </p:sp>
      <p:sp>
        <p:nvSpPr>
          <p:cNvPr id="3" name="Footer Placeholder 2">
            <a:extLst>
              <a:ext uri="{FF2B5EF4-FFF2-40B4-BE49-F238E27FC236}">
                <a16:creationId xmlns:a16="http://schemas.microsoft.com/office/drawing/2014/main" id="{F53CC7D7-A00C-8D00-1D25-B23A1077FFA0}"/>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A1BA0143-280A-EC18-96A8-B524643366F3}"/>
              </a:ext>
            </a:extLst>
          </p:cNvPr>
          <p:cNvSpPr>
            <a:spLocks noGrp="1"/>
          </p:cNvSpPr>
          <p:nvPr>
            <p:ph type="sldNum" sz="quarter" idx="12"/>
          </p:nvPr>
        </p:nvSpPr>
        <p:spPr/>
        <p:txBody>
          <a:bodyPr/>
          <a:lstStyle/>
          <a:p>
            <a:fld id="{D1EA9815-1B0E-4C7B-B898-D2D1E5E7AB40}" type="slidenum">
              <a:rPr lang="en-IN" smtClean="0"/>
              <a:t>‹#›</a:t>
            </a:fld>
            <a:endParaRPr lang="en-IN"/>
          </a:p>
        </p:txBody>
      </p:sp>
    </p:spTree>
    <p:extLst>
      <p:ext uri="{BB962C8B-B14F-4D97-AF65-F5344CB8AC3E}">
        <p14:creationId xmlns:p14="http://schemas.microsoft.com/office/powerpoint/2010/main" val="26153200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645DB5-6F17-5EA8-BD3E-8F311A97281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B5388B44-1CBC-AF44-1073-1ED45E14FFF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A871DEED-43FA-8CEF-B28C-3466AEF13F4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58BFD95-C272-E861-A141-188490082EC4}"/>
              </a:ext>
            </a:extLst>
          </p:cNvPr>
          <p:cNvSpPr>
            <a:spLocks noGrp="1"/>
          </p:cNvSpPr>
          <p:nvPr>
            <p:ph type="dt" sz="half" idx="10"/>
          </p:nvPr>
        </p:nvSpPr>
        <p:spPr/>
        <p:txBody>
          <a:bodyPr/>
          <a:lstStyle/>
          <a:p>
            <a:fld id="{06E741C6-2E2E-44A9-9C0E-7C6AB1DB5419}" type="datetimeFigureOut">
              <a:rPr lang="en-IN" smtClean="0"/>
              <a:t>23-08-2026</a:t>
            </a:fld>
            <a:endParaRPr lang="en-IN"/>
          </a:p>
        </p:txBody>
      </p:sp>
      <p:sp>
        <p:nvSpPr>
          <p:cNvPr id="6" name="Footer Placeholder 5">
            <a:extLst>
              <a:ext uri="{FF2B5EF4-FFF2-40B4-BE49-F238E27FC236}">
                <a16:creationId xmlns:a16="http://schemas.microsoft.com/office/drawing/2014/main" id="{EA9E857B-4210-49B7-0AB0-766F28320306}"/>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10FFFF9D-2DF5-E6B5-9747-7D66C555689D}"/>
              </a:ext>
            </a:extLst>
          </p:cNvPr>
          <p:cNvSpPr>
            <a:spLocks noGrp="1"/>
          </p:cNvSpPr>
          <p:nvPr>
            <p:ph type="sldNum" sz="quarter" idx="12"/>
          </p:nvPr>
        </p:nvSpPr>
        <p:spPr/>
        <p:txBody>
          <a:bodyPr/>
          <a:lstStyle/>
          <a:p>
            <a:fld id="{D1EA9815-1B0E-4C7B-B898-D2D1E5E7AB40}" type="slidenum">
              <a:rPr lang="en-IN" smtClean="0"/>
              <a:t>‹#›</a:t>
            </a:fld>
            <a:endParaRPr lang="en-IN"/>
          </a:p>
        </p:txBody>
      </p:sp>
    </p:spTree>
    <p:extLst>
      <p:ext uri="{BB962C8B-B14F-4D97-AF65-F5344CB8AC3E}">
        <p14:creationId xmlns:p14="http://schemas.microsoft.com/office/powerpoint/2010/main" val="18380435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A0CF5-750F-DA46-2BE8-27774E97A67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4DFC28F8-3245-94D7-85BB-1CA58A02299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8CF0DEFF-9BF5-111E-33A2-B8364F84EBB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708C448-68F1-C1C5-2440-8E2E027A8F0A}"/>
              </a:ext>
            </a:extLst>
          </p:cNvPr>
          <p:cNvSpPr>
            <a:spLocks noGrp="1"/>
          </p:cNvSpPr>
          <p:nvPr>
            <p:ph type="dt" sz="half" idx="10"/>
          </p:nvPr>
        </p:nvSpPr>
        <p:spPr/>
        <p:txBody>
          <a:bodyPr/>
          <a:lstStyle/>
          <a:p>
            <a:fld id="{06E741C6-2E2E-44A9-9C0E-7C6AB1DB5419}" type="datetimeFigureOut">
              <a:rPr lang="en-IN" smtClean="0"/>
              <a:t>23-08-2026</a:t>
            </a:fld>
            <a:endParaRPr lang="en-IN"/>
          </a:p>
        </p:txBody>
      </p:sp>
      <p:sp>
        <p:nvSpPr>
          <p:cNvPr id="6" name="Footer Placeholder 5">
            <a:extLst>
              <a:ext uri="{FF2B5EF4-FFF2-40B4-BE49-F238E27FC236}">
                <a16:creationId xmlns:a16="http://schemas.microsoft.com/office/drawing/2014/main" id="{CAE53E2A-0799-03E4-BD25-4BE45F2AC8CD}"/>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F32C985C-87C4-8E60-D0DE-66208D58E487}"/>
              </a:ext>
            </a:extLst>
          </p:cNvPr>
          <p:cNvSpPr>
            <a:spLocks noGrp="1"/>
          </p:cNvSpPr>
          <p:nvPr>
            <p:ph type="sldNum" sz="quarter" idx="12"/>
          </p:nvPr>
        </p:nvSpPr>
        <p:spPr/>
        <p:txBody>
          <a:bodyPr/>
          <a:lstStyle/>
          <a:p>
            <a:fld id="{D1EA9815-1B0E-4C7B-B898-D2D1E5E7AB40}" type="slidenum">
              <a:rPr lang="en-IN" smtClean="0"/>
              <a:t>‹#›</a:t>
            </a:fld>
            <a:endParaRPr lang="en-IN"/>
          </a:p>
        </p:txBody>
      </p:sp>
    </p:spTree>
    <p:extLst>
      <p:ext uri="{BB962C8B-B14F-4D97-AF65-F5344CB8AC3E}">
        <p14:creationId xmlns:p14="http://schemas.microsoft.com/office/powerpoint/2010/main" val="41660853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806B8-6359-EC13-B44C-A218776AE279}"/>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28D5F886-65A3-4B51-604A-4CF1A1A9AE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85B13F3-1807-248A-3901-28255D60630E}"/>
              </a:ext>
            </a:extLst>
          </p:cNvPr>
          <p:cNvSpPr>
            <a:spLocks noGrp="1"/>
          </p:cNvSpPr>
          <p:nvPr>
            <p:ph type="dt" sz="half" idx="10"/>
          </p:nvPr>
        </p:nvSpPr>
        <p:spPr/>
        <p:txBody>
          <a:bodyPr/>
          <a:lstStyle/>
          <a:p>
            <a:fld id="{06E741C6-2E2E-44A9-9C0E-7C6AB1DB5419}" type="datetimeFigureOut">
              <a:rPr lang="en-IN" smtClean="0"/>
              <a:t>23-08-2026</a:t>
            </a:fld>
            <a:endParaRPr lang="en-IN"/>
          </a:p>
        </p:txBody>
      </p:sp>
      <p:sp>
        <p:nvSpPr>
          <p:cNvPr id="5" name="Footer Placeholder 4">
            <a:extLst>
              <a:ext uri="{FF2B5EF4-FFF2-40B4-BE49-F238E27FC236}">
                <a16:creationId xmlns:a16="http://schemas.microsoft.com/office/drawing/2014/main" id="{2AF795B5-2421-8289-BDEB-C28E8EB73DC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919255C-E857-ACB2-5A73-6698E1323F20}"/>
              </a:ext>
            </a:extLst>
          </p:cNvPr>
          <p:cNvSpPr>
            <a:spLocks noGrp="1"/>
          </p:cNvSpPr>
          <p:nvPr>
            <p:ph type="sldNum" sz="quarter" idx="12"/>
          </p:nvPr>
        </p:nvSpPr>
        <p:spPr/>
        <p:txBody>
          <a:bodyPr/>
          <a:lstStyle/>
          <a:p>
            <a:fld id="{D1EA9815-1B0E-4C7B-B898-D2D1E5E7AB40}" type="slidenum">
              <a:rPr lang="en-IN" smtClean="0"/>
              <a:t>‹#›</a:t>
            </a:fld>
            <a:endParaRPr lang="en-IN"/>
          </a:p>
        </p:txBody>
      </p:sp>
    </p:spTree>
    <p:extLst>
      <p:ext uri="{BB962C8B-B14F-4D97-AF65-F5344CB8AC3E}">
        <p14:creationId xmlns:p14="http://schemas.microsoft.com/office/powerpoint/2010/main" val="17241988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09AB56D-AB22-F07D-7471-9DEB83DDD82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00FD8217-D06E-25FC-1898-0A33DA27978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67E7EF62-81D6-0011-6AE1-F8262AE22AA4}"/>
              </a:ext>
            </a:extLst>
          </p:cNvPr>
          <p:cNvSpPr>
            <a:spLocks noGrp="1"/>
          </p:cNvSpPr>
          <p:nvPr>
            <p:ph type="dt" sz="half" idx="10"/>
          </p:nvPr>
        </p:nvSpPr>
        <p:spPr/>
        <p:txBody>
          <a:bodyPr/>
          <a:lstStyle/>
          <a:p>
            <a:fld id="{06E741C6-2E2E-44A9-9C0E-7C6AB1DB5419}" type="datetimeFigureOut">
              <a:rPr lang="en-IN" smtClean="0"/>
              <a:t>23-08-2026</a:t>
            </a:fld>
            <a:endParaRPr lang="en-IN"/>
          </a:p>
        </p:txBody>
      </p:sp>
      <p:sp>
        <p:nvSpPr>
          <p:cNvPr id="5" name="Footer Placeholder 4">
            <a:extLst>
              <a:ext uri="{FF2B5EF4-FFF2-40B4-BE49-F238E27FC236}">
                <a16:creationId xmlns:a16="http://schemas.microsoft.com/office/drawing/2014/main" id="{0DCCA0D1-4A69-6A14-E30E-5536D74F355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470A03E2-1BC8-208D-6511-BC9A62B19EB6}"/>
              </a:ext>
            </a:extLst>
          </p:cNvPr>
          <p:cNvSpPr>
            <a:spLocks noGrp="1"/>
          </p:cNvSpPr>
          <p:nvPr>
            <p:ph type="sldNum" sz="quarter" idx="12"/>
          </p:nvPr>
        </p:nvSpPr>
        <p:spPr/>
        <p:txBody>
          <a:bodyPr/>
          <a:lstStyle/>
          <a:p>
            <a:fld id="{D1EA9815-1B0E-4C7B-B898-D2D1E5E7AB40}" type="slidenum">
              <a:rPr lang="en-IN" smtClean="0"/>
              <a:t>‹#›</a:t>
            </a:fld>
            <a:endParaRPr lang="en-IN"/>
          </a:p>
        </p:txBody>
      </p:sp>
    </p:spTree>
    <p:extLst>
      <p:ext uri="{BB962C8B-B14F-4D97-AF65-F5344CB8AC3E}">
        <p14:creationId xmlns:p14="http://schemas.microsoft.com/office/powerpoint/2010/main" val="35060729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59D0A10-B181-2266-9FC9-B25CEE3B3B2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40F5020D-66B9-1EAC-71F1-AE0E60BA0E6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80781FB-81CD-20C1-ACC0-1F4E6285297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E741C6-2E2E-44A9-9C0E-7C6AB1DB5419}" type="datetimeFigureOut">
              <a:rPr lang="en-IN" smtClean="0"/>
              <a:t>23-08-2026</a:t>
            </a:fld>
            <a:endParaRPr lang="en-IN"/>
          </a:p>
        </p:txBody>
      </p:sp>
      <p:sp>
        <p:nvSpPr>
          <p:cNvPr id="5" name="Footer Placeholder 4">
            <a:extLst>
              <a:ext uri="{FF2B5EF4-FFF2-40B4-BE49-F238E27FC236}">
                <a16:creationId xmlns:a16="http://schemas.microsoft.com/office/drawing/2014/main" id="{4C55052A-7969-6A16-D990-DC1E1253FC9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228D1D64-80E8-C3A1-3DF7-554278484CA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EA9815-1B0E-4C7B-B898-D2D1E5E7AB40}" type="slidenum">
              <a:rPr lang="en-IN" smtClean="0"/>
              <a:t>‹#›</a:t>
            </a:fld>
            <a:endParaRPr lang="en-IN"/>
          </a:p>
        </p:txBody>
      </p:sp>
    </p:spTree>
    <p:extLst>
      <p:ext uri="{BB962C8B-B14F-4D97-AF65-F5344CB8AC3E}">
        <p14:creationId xmlns:p14="http://schemas.microsoft.com/office/powerpoint/2010/main" val="2785380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customXml" Target="../ink/ink1.xml"/><Relationship Id="rId7" Type="http://schemas.openxmlformats.org/officeDocument/2006/relationships/customXml" Target="../ink/ink3.xml"/><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customXml" Target="../ink/ink2.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customXml" Target="../ink/ink4.xml"/><Relationship Id="rId7" Type="http://schemas.openxmlformats.org/officeDocument/2006/relationships/customXml" Target="../ink/ink6.xml"/><Relationship Id="rId12" Type="http://schemas.openxmlformats.org/officeDocument/2006/relationships/image" Target="../media/image21.png"/><Relationship Id="rId2"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image" Target="../media/image19.png"/><Relationship Id="rId11" Type="http://schemas.openxmlformats.org/officeDocument/2006/relationships/customXml" Target="../ink/ink8.xml"/><Relationship Id="rId5" Type="http://schemas.openxmlformats.org/officeDocument/2006/relationships/customXml" Target="../ink/ink5.xml"/><Relationship Id="rId10" Type="http://schemas.openxmlformats.org/officeDocument/2006/relationships/image" Target="../media/image6.png"/><Relationship Id="rId4" Type="http://schemas.openxmlformats.org/officeDocument/2006/relationships/image" Target="../media/image18.png"/><Relationship Id="rId9" Type="http://schemas.openxmlformats.org/officeDocument/2006/relationships/customXml" Target="../ink/ink7.xml"/></Relationships>
</file>

<file path=ppt/slides/_rels/slide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customXml" Target="../ink/ink9.xml"/><Relationship Id="rId2" Type="http://schemas.openxmlformats.org/officeDocument/2006/relationships/image" Target="../media/image27.png"/><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2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customXml" Target="../ink/ink1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30.png"/><Relationship Id="rId2" Type="http://schemas.openxmlformats.org/officeDocument/2006/relationships/customXml" Target="../ink/ink11.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50.png"/><Relationship Id="rId2" Type="http://schemas.openxmlformats.org/officeDocument/2006/relationships/customXml" Target="../ink/ink12.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70.png"/><Relationship Id="rId2" Type="http://schemas.openxmlformats.org/officeDocument/2006/relationships/customXml" Target="../ink/ink13.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8" Type="http://schemas.openxmlformats.org/officeDocument/2006/relationships/customXml" Target="../ink/ink16.xml"/><Relationship Id="rId13" Type="http://schemas.openxmlformats.org/officeDocument/2006/relationships/image" Target="../media/image68.png"/><Relationship Id="rId18" Type="http://schemas.openxmlformats.org/officeDocument/2006/relationships/customXml" Target="../ink/ink22.xml"/><Relationship Id="rId3" Type="http://schemas.openxmlformats.org/officeDocument/2006/relationships/image" Target="../media/image24.png"/><Relationship Id="rId21" Type="http://schemas.openxmlformats.org/officeDocument/2006/relationships/image" Target="../media/image72.png"/><Relationship Id="rId7" Type="http://schemas.openxmlformats.org/officeDocument/2006/relationships/image" Target="../media/image6.png"/><Relationship Id="rId12" Type="http://schemas.openxmlformats.org/officeDocument/2006/relationships/customXml" Target="../ink/ink19.xml"/><Relationship Id="rId17" Type="http://schemas.openxmlformats.org/officeDocument/2006/relationships/image" Target="../media/image70.png"/><Relationship Id="rId2" Type="http://schemas.openxmlformats.org/officeDocument/2006/relationships/image" Target="../media/image65.png"/><Relationship Id="rId16" Type="http://schemas.openxmlformats.org/officeDocument/2006/relationships/customXml" Target="../ink/ink21.xml"/><Relationship Id="rId20" Type="http://schemas.openxmlformats.org/officeDocument/2006/relationships/customXml" Target="../ink/ink23.xml"/><Relationship Id="rId1" Type="http://schemas.openxmlformats.org/officeDocument/2006/relationships/slideLayout" Target="../slideLayouts/slideLayout7.xml"/><Relationship Id="rId6" Type="http://schemas.openxmlformats.org/officeDocument/2006/relationships/customXml" Target="../ink/ink15.xml"/><Relationship Id="rId11" Type="http://schemas.openxmlformats.org/officeDocument/2006/relationships/image" Target="../media/image67.png"/><Relationship Id="rId24" Type="http://schemas.openxmlformats.org/officeDocument/2006/relationships/image" Target="../media/image73.png"/><Relationship Id="rId5" Type="http://schemas.openxmlformats.org/officeDocument/2006/relationships/image" Target="../media/image66.png"/><Relationship Id="rId15" Type="http://schemas.openxmlformats.org/officeDocument/2006/relationships/image" Target="../media/image69.png"/><Relationship Id="rId23" Type="http://schemas.openxmlformats.org/officeDocument/2006/relationships/customXml" Target="../ink/ink25.xml"/><Relationship Id="rId10" Type="http://schemas.openxmlformats.org/officeDocument/2006/relationships/customXml" Target="../ink/ink18.xml"/><Relationship Id="rId19" Type="http://schemas.openxmlformats.org/officeDocument/2006/relationships/image" Target="../media/image71.png"/><Relationship Id="rId4" Type="http://schemas.openxmlformats.org/officeDocument/2006/relationships/customXml" Target="../ink/ink14.xml"/><Relationship Id="rId9" Type="http://schemas.openxmlformats.org/officeDocument/2006/relationships/customXml" Target="../ink/ink17.xml"/><Relationship Id="rId14" Type="http://schemas.openxmlformats.org/officeDocument/2006/relationships/customXml" Target="../ink/ink20.xml"/><Relationship Id="rId22" Type="http://schemas.openxmlformats.org/officeDocument/2006/relationships/customXml" Target="../ink/ink24.xml"/></Relationships>
</file>

<file path=ppt/slides/_rels/slide67.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customXml" Target="../ink/ink26.xml"/><Relationship Id="rId2" Type="http://schemas.openxmlformats.org/officeDocument/2006/relationships/image" Target="../media/image81.png"/><Relationship Id="rId1" Type="http://schemas.openxmlformats.org/officeDocument/2006/relationships/slideLayout" Target="../slideLayouts/slideLayout7.xml"/><Relationship Id="rId4" Type="http://schemas.openxmlformats.org/officeDocument/2006/relationships/image" Target="../media/image82.png"/></Relationships>
</file>

<file path=ppt/slides/_rels/slide76.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customXml" Target="../ink/ink27.xml"/><Relationship Id="rId2" Type="http://schemas.openxmlformats.org/officeDocument/2006/relationships/image" Target="../media/image94.png"/><Relationship Id="rId1" Type="http://schemas.openxmlformats.org/officeDocument/2006/relationships/slideLayout" Target="../slideLayouts/slideLayout7.xml"/><Relationship Id="rId6" Type="http://schemas.openxmlformats.org/officeDocument/2006/relationships/image" Target="../media/image97.png"/><Relationship Id="rId5" Type="http://schemas.openxmlformats.org/officeDocument/2006/relationships/customXml" Target="../ink/ink28.xml"/><Relationship Id="rId4" Type="http://schemas.openxmlformats.org/officeDocument/2006/relationships/image" Target="../media/image6.png"/></Relationships>
</file>

<file path=ppt/slides/_rels/slide88.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customXml" Target="../ink/ink29.xml"/><Relationship Id="rId2" Type="http://schemas.openxmlformats.org/officeDocument/2006/relationships/image" Target="../media/image101.png"/><Relationship Id="rId1" Type="http://schemas.openxmlformats.org/officeDocument/2006/relationships/slideLayout" Target="../slideLayouts/slideLayout7.xml"/><Relationship Id="rId4" Type="http://schemas.openxmlformats.org/officeDocument/2006/relationships/image" Target="../media/image106.png"/></Relationships>
</file>

<file path=ppt/slides/_rels/slide93.xml.rels><?xml version="1.0" encoding="UTF-8" standalone="yes"?>
<Relationships xmlns="http://schemas.openxmlformats.org/package/2006/relationships"><Relationship Id="rId3" Type="http://schemas.openxmlformats.org/officeDocument/2006/relationships/customXml" Target="../ink/ink30.xml"/><Relationship Id="rId2" Type="http://schemas.openxmlformats.org/officeDocument/2006/relationships/image" Target="../media/image102.png"/><Relationship Id="rId1" Type="http://schemas.openxmlformats.org/officeDocument/2006/relationships/slideLayout" Target="../slideLayouts/slideLayout7.xml"/><Relationship Id="rId4" Type="http://schemas.openxmlformats.org/officeDocument/2006/relationships/image" Target="../media/image108.png"/></Relationships>
</file>

<file path=ppt/slides/_rels/slide94.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customXml" Target="../ink/ink31.xml"/><Relationship Id="rId2" Type="http://schemas.openxmlformats.org/officeDocument/2006/relationships/image" Target="../media/image104.png"/><Relationship Id="rId1" Type="http://schemas.openxmlformats.org/officeDocument/2006/relationships/slideLayout" Target="../slideLayouts/slideLayout7.xml"/><Relationship Id="rId4" Type="http://schemas.openxmlformats.org/officeDocument/2006/relationships/image" Target="../media/image111.png"/></Relationships>
</file>

<file path=ppt/slides/_rels/slide96.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customXml" Target="../ink/ink32.xml"/><Relationship Id="rId2" Type="http://schemas.openxmlformats.org/officeDocument/2006/relationships/image" Target="../media/image107.png"/><Relationship Id="rId1" Type="http://schemas.openxmlformats.org/officeDocument/2006/relationships/slideLayout" Target="../slideLayouts/slideLayout7.xml"/><Relationship Id="rId4" Type="http://schemas.openxmlformats.org/officeDocument/2006/relationships/image" Target="../media/image114.png"/></Relationships>
</file>

<file path=ppt/slides/_rels/slide98.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image" Target="../media/image116.pn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image" Target="../media/image118.pn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image" Target="../media/image119.pn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customXml" Target="../ink/ink33.xml"/><Relationship Id="rId2" Type="http://schemas.openxmlformats.org/officeDocument/2006/relationships/image" Target="../media/image122.png"/><Relationship Id="rId1" Type="http://schemas.openxmlformats.org/officeDocument/2006/relationships/slideLayout" Target="../slideLayouts/slideLayout7.xml"/><Relationship Id="rId6" Type="http://schemas.openxmlformats.org/officeDocument/2006/relationships/image" Target="../media/image127.png"/><Relationship Id="rId5" Type="http://schemas.openxmlformats.org/officeDocument/2006/relationships/customXml" Target="../ink/ink34.xml"/><Relationship Id="rId4" Type="http://schemas.openxmlformats.org/officeDocument/2006/relationships/image" Target="../media/image6.png"/></Relationships>
</file>

<file path=ppt/slides/_rels/slide110.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image" Target="../media/image126.png"/><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image" Target="../media/image128.pn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image" Target="../media/image129.png"/><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2" Type="http://schemas.openxmlformats.org/officeDocument/2006/relationships/image" Target="../media/image130.png"/><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2" Type="http://schemas.openxmlformats.org/officeDocument/2006/relationships/image" Target="../media/image131.png"/><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2" Type="http://schemas.openxmlformats.org/officeDocument/2006/relationships/image" Target="../media/image132.png"/><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2" Type="http://schemas.openxmlformats.org/officeDocument/2006/relationships/image" Target="../media/image133.png"/><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2" Type="http://schemas.openxmlformats.org/officeDocument/2006/relationships/image" Target="../media/image134.png"/><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2" Type="http://schemas.openxmlformats.org/officeDocument/2006/relationships/image" Target="../media/image135.png"/><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2" Type="http://schemas.openxmlformats.org/officeDocument/2006/relationships/image" Target="../media/image136.png"/><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2" Type="http://schemas.openxmlformats.org/officeDocument/2006/relationships/image" Target="../media/image137.PNG"/><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2" Type="http://schemas.openxmlformats.org/officeDocument/2006/relationships/image" Target="../media/image138.png"/><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2" Type="http://schemas.openxmlformats.org/officeDocument/2006/relationships/image" Target="../media/image139.png"/><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2" Type="http://schemas.openxmlformats.org/officeDocument/2006/relationships/image" Target="../media/image140.png"/><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2" Type="http://schemas.openxmlformats.org/officeDocument/2006/relationships/image" Target="../media/image141.PNG"/><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720.png"/><Relationship Id="rId2" Type="http://schemas.openxmlformats.org/officeDocument/2006/relationships/customXml" Target="../ink/ink35.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2" Type="http://schemas.openxmlformats.org/officeDocument/2006/relationships/image" Target="../media/image142.png"/><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2" Type="http://schemas.openxmlformats.org/officeDocument/2006/relationships/image" Target="../media/image143.png"/><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2" Type="http://schemas.openxmlformats.org/officeDocument/2006/relationships/image" Target="../media/image144.png"/><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2" Type="http://schemas.openxmlformats.org/officeDocument/2006/relationships/image" Target="../media/image145.png"/><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2" Type="http://schemas.openxmlformats.org/officeDocument/2006/relationships/image" Target="../media/image146.png"/><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2" Type="http://schemas.openxmlformats.org/officeDocument/2006/relationships/image" Target="../media/image147.png"/><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2" Type="http://schemas.openxmlformats.org/officeDocument/2006/relationships/image" Target="../media/image148.png"/><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2" Type="http://schemas.openxmlformats.org/officeDocument/2006/relationships/image" Target="../media/image149.PNG"/><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2" Type="http://schemas.openxmlformats.org/officeDocument/2006/relationships/image" Target="../media/image150.PNG"/><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2" Type="http://schemas.openxmlformats.org/officeDocument/2006/relationships/image" Target="../media/image151.PNG"/><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2" Type="http://schemas.openxmlformats.org/officeDocument/2006/relationships/image" Target="../media/image152.png"/><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customXml" Target="../ink/ink36.xml"/><Relationship Id="rId2" Type="http://schemas.openxmlformats.org/officeDocument/2006/relationships/image" Target="../media/image153.png"/><Relationship Id="rId1" Type="http://schemas.openxmlformats.org/officeDocument/2006/relationships/slideLayout" Target="../slideLayouts/slideLayout7.xml"/><Relationship Id="rId4" Type="http://schemas.openxmlformats.org/officeDocument/2006/relationships/image" Target="../media/image175.png"/></Relationships>
</file>

<file path=ppt/slides/_rels/slide141.xml.rels><?xml version="1.0" encoding="UTF-8" standalone="yes"?>
<Relationships xmlns="http://schemas.openxmlformats.org/package/2006/relationships"><Relationship Id="rId2" Type="http://schemas.openxmlformats.org/officeDocument/2006/relationships/image" Target="../media/image154.png"/><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2" Type="http://schemas.openxmlformats.org/officeDocument/2006/relationships/image" Target="../media/image155.png"/><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2" Type="http://schemas.openxmlformats.org/officeDocument/2006/relationships/image" Target="../media/image156.png"/><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2" Type="http://schemas.openxmlformats.org/officeDocument/2006/relationships/image" Target="../media/image157.png"/><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2" Type="http://schemas.openxmlformats.org/officeDocument/2006/relationships/image" Target="../media/image158.png"/><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2" Type="http://schemas.openxmlformats.org/officeDocument/2006/relationships/image" Target="../media/image159.png"/><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2" Type="http://schemas.openxmlformats.org/officeDocument/2006/relationships/image" Target="../media/image160.png"/><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2" Type="http://schemas.openxmlformats.org/officeDocument/2006/relationships/image" Target="../media/image161.png"/><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2" Type="http://schemas.openxmlformats.org/officeDocument/2006/relationships/image" Target="../media/image162.png"/><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2" Type="http://schemas.openxmlformats.org/officeDocument/2006/relationships/image" Target="../media/image163.png"/><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2" Type="http://schemas.openxmlformats.org/officeDocument/2006/relationships/image" Target="../media/image164.png"/><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2" Type="http://schemas.openxmlformats.org/officeDocument/2006/relationships/image" Target="../media/image165.png"/><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2" Type="http://schemas.openxmlformats.org/officeDocument/2006/relationships/image" Target="../media/image166.png"/><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2" Type="http://schemas.openxmlformats.org/officeDocument/2006/relationships/image" Target="../media/image167.png"/><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2" Type="http://schemas.openxmlformats.org/officeDocument/2006/relationships/image" Target="../media/image168.png"/><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2" Type="http://schemas.openxmlformats.org/officeDocument/2006/relationships/image" Target="../media/image169.png"/><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2" Type="http://schemas.openxmlformats.org/officeDocument/2006/relationships/image" Target="../media/image171.png"/><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0.xml.rels><?xml version="1.0" encoding="UTF-8" standalone="yes"?>
<Relationships xmlns="http://schemas.openxmlformats.org/package/2006/relationships"><Relationship Id="rId2" Type="http://schemas.openxmlformats.org/officeDocument/2006/relationships/image" Target="../media/image172.png"/><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2" Type="http://schemas.openxmlformats.org/officeDocument/2006/relationships/image" Target="../media/image173.png"/><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3" Type="http://schemas.openxmlformats.org/officeDocument/2006/relationships/customXml" Target="../ink/ink37.xml"/><Relationship Id="rId2" Type="http://schemas.openxmlformats.org/officeDocument/2006/relationships/image" Target="../media/image174.png"/><Relationship Id="rId1" Type="http://schemas.openxmlformats.org/officeDocument/2006/relationships/slideLayout" Target="../slideLayouts/slideLayout7.xml"/><Relationship Id="rId4" Type="http://schemas.openxmlformats.org/officeDocument/2006/relationships/image" Target="../media/image195.png"/></Relationships>
</file>

<file path=ppt/slides/_rels/slide163.xml.rels><?xml version="1.0" encoding="UTF-8" standalone="yes"?>
<Relationships xmlns="http://schemas.openxmlformats.org/package/2006/relationships"><Relationship Id="rId2" Type="http://schemas.openxmlformats.org/officeDocument/2006/relationships/image" Target="../media/image176.png"/><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2" Type="http://schemas.openxmlformats.org/officeDocument/2006/relationships/image" Target="../media/image177.png"/><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8" Type="http://schemas.openxmlformats.org/officeDocument/2006/relationships/image" Target="../media/image201.png"/><Relationship Id="rId3" Type="http://schemas.openxmlformats.org/officeDocument/2006/relationships/customXml" Target="../ink/ink38.xml"/><Relationship Id="rId7" Type="http://schemas.openxmlformats.org/officeDocument/2006/relationships/customXml" Target="../ink/ink40.xml"/><Relationship Id="rId2" Type="http://schemas.openxmlformats.org/officeDocument/2006/relationships/image" Target="../media/image178.png"/><Relationship Id="rId1" Type="http://schemas.openxmlformats.org/officeDocument/2006/relationships/slideLayout" Target="../slideLayouts/slideLayout7.xml"/><Relationship Id="rId6" Type="http://schemas.openxmlformats.org/officeDocument/2006/relationships/image" Target="../media/image200.png"/><Relationship Id="rId5" Type="http://schemas.openxmlformats.org/officeDocument/2006/relationships/customXml" Target="../ink/ink39.xml"/><Relationship Id="rId4" Type="http://schemas.openxmlformats.org/officeDocument/2006/relationships/image" Target="../media/image199.png"/></Relationships>
</file>

<file path=ppt/slides/_rels/slide166.xml.rels><?xml version="1.0" encoding="UTF-8" standalone="yes"?>
<Relationships xmlns="http://schemas.openxmlformats.org/package/2006/relationships"><Relationship Id="rId2" Type="http://schemas.openxmlformats.org/officeDocument/2006/relationships/image" Target="../media/image179.png"/><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2" Type="http://schemas.openxmlformats.org/officeDocument/2006/relationships/image" Target="../media/image176.png"/><Relationship Id="rId1" Type="http://schemas.openxmlformats.org/officeDocument/2006/relationships/slideLayout" Target="../slideLayouts/slideLayout7.xml"/></Relationships>
</file>

<file path=ppt/slides/_rels/slide168.xml.rels><?xml version="1.0" encoding="UTF-8" standalone="yes"?>
<Relationships xmlns="http://schemas.openxmlformats.org/package/2006/relationships"><Relationship Id="rId2" Type="http://schemas.openxmlformats.org/officeDocument/2006/relationships/image" Target="../media/image173.png"/><Relationship Id="rId1" Type="http://schemas.openxmlformats.org/officeDocument/2006/relationships/slideLayout" Target="../slideLayouts/slideLayout7.xml"/></Relationships>
</file>

<file path=ppt/slides/_rels/slide169.xml.rels><?xml version="1.0" encoding="UTF-8" standalone="yes"?>
<Relationships xmlns="http://schemas.openxmlformats.org/package/2006/relationships"><Relationship Id="rId2" Type="http://schemas.openxmlformats.org/officeDocument/2006/relationships/image" Target="../media/image180.png"/><Relationship Id="rId1" Type="http://schemas.openxmlformats.org/officeDocument/2006/relationships/slideLayout" Target="../slideLayouts/slideLayout7.xml"/></Relationships>
</file>

<file path=ppt/slides/_rels/slide170.xml.rels><?xml version="1.0" encoding="UTF-8" standalone="yes"?>
<Relationships xmlns="http://schemas.openxmlformats.org/package/2006/relationships"><Relationship Id="rId2" Type="http://schemas.openxmlformats.org/officeDocument/2006/relationships/image" Target="../media/image181.png"/><Relationship Id="rId1" Type="http://schemas.openxmlformats.org/officeDocument/2006/relationships/slideLayout" Target="../slideLayouts/slideLayout7.xml"/></Relationships>
</file>

<file path=ppt/slides/_rels/slide171.xml.rels><?xml version="1.0" encoding="UTF-8" standalone="yes"?>
<Relationships xmlns="http://schemas.openxmlformats.org/package/2006/relationships"><Relationship Id="rId2" Type="http://schemas.openxmlformats.org/officeDocument/2006/relationships/image" Target="../media/image182.png"/><Relationship Id="rId1" Type="http://schemas.openxmlformats.org/officeDocument/2006/relationships/slideLayout" Target="../slideLayouts/slideLayout7.xml"/></Relationships>
</file>

<file path=ppt/slides/_rels/slide172.xml.rels><?xml version="1.0" encoding="UTF-8" standalone="yes"?>
<Relationships xmlns="http://schemas.openxmlformats.org/package/2006/relationships"><Relationship Id="rId2" Type="http://schemas.openxmlformats.org/officeDocument/2006/relationships/image" Target="../media/image183.png"/><Relationship Id="rId1" Type="http://schemas.openxmlformats.org/officeDocument/2006/relationships/slideLayout" Target="../slideLayouts/slideLayout7.xml"/></Relationships>
</file>

<file path=ppt/slides/_rels/slide173.xml.rels><?xml version="1.0" encoding="UTF-8" standalone="yes"?>
<Relationships xmlns="http://schemas.openxmlformats.org/package/2006/relationships"><Relationship Id="rId2" Type="http://schemas.openxmlformats.org/officeDocument/2006/relationships/image" Target="../media/image184.png"/><Relationship Id="rId1" Type="http://schemas.openxmlformats.org/officeDocument/2006/relationships/slideLayout" Target="../slideLayouts/slideLayout7.xml"/></Relationships>
</file>

<file path=ppt/slides/_rels/slide174.xml.rels><?xml version="1.0" encoding="UTF-8" standalone="yes"?>
<Relationships xmlns="http://schemas.openxmlformats.org/package/2006/relationships"><Relationship Id="rId2" Type="http://schemas.openxmlformats.org/officeDocument/2006/relationships/image" Target="../media/image185.png"/><Relationship Id="rId1" Type="http://schemas.openxmlformats.org/officeDocument/2006/relationships/slideLayout" Target="../slideLayouts/slideLayout7.xml"/></Relationships>
</file>

<file path=ppt/slides/_rels/slide175.xml.rels><?xml version="1.0" encoding="UTF-8" standalone="yes"?>
<Relationships xmlns="http://schemas.openxmlformats.org/package/2006/relationships"><Relationship Id="rId2" Type="http://schemas.openxmlformats.org/officeDocument/2006/relationships/image" Target="../media/image186.png"/><Relationship Id="rId1" Type="http://schemas.openxmlformats.org/officeDocument/2006/relationships/slideLayout" Target="../slideLayouts/slideLayout7.xml"/></Relationships>
</file>

<file path=ppt/slides/_rels/slide176.xml.rels><?xml version="1.0" encoding="UTF-8" standalone="yes"?>
<Relationships xmlns="http://schemas.openxmlformats.org/package/2006/relationships"><Relationship Id="rId2" Type="http://schemas.openxmlformats.org/officeDocument/2006/relationships/image" Target="../media/image187.png"/><Relationship Id="rId1" Type="http://schemas.openxmlformats.org/officeDocument/2006/relationships/slideLayout" Target="../slideLayouts/slideLayout7.xml"/></Relationships>
</file>

<file path=ppt/slides/_rels/slide177.xml.rels><?xml version="1.0" encoding="UTF-8" standalone="yes"?>
<Relationships xmlns="http://schemas.openxmlformats.org/package/2006/relationships"><Relationship Id="rId2" Type="http://schemas.openxmlformats.org/officeDocument/2006/relationships/image" Target="../media/image188.png"/><Relationship Id="rId1" Type="http://schemas.openxmlformats.org/officeDocument/2006/relationships/slideLayout" Target="../slideLayouts/slideLayout7.xml"/></Relationships>
</file>

<file path=ppt/slides/_rels/slide178.xml.rels><?xml version="1.0" encoding="UTF-8" standalone="yes"?>
<Relationships xmlns="http://schemas.openxmlformats.org/package/2006/relationships"><Relationship Id="rId2" Type="http://schemas.openxmlformats.org/officeDocument/2006/relationships/image" Target="../media/image189.png"/><Relationship Id="rId1" Type="http://schemas.openxmlformats.org/officeDocument/2006/relationships/slideLayout" Target="../slideLayouts/slideLayout7.xml"/></Relationships>
</file>

<file path=ppt/slides/_rels/slide179.xml.rels><?xml version="1.0" encoding="UTF-8" standalone="yes"?>
<Relationships xmlns="http://schemas.openxmlformats.org/package/2006/relationships"><Relationship Id="rId2" Type="http://schemas.openxmlformats.org/officeDocument/2006/relationships/image" Target="../media/image190.png"/><Relationship Id="rId1" Type="http://schemas.openxmlformats.org/officeDocument/2006/relationships/slideLayout" Target="../slideLayouts/slideLayout7.xml"/></Relationships>
</file>

<file path=ppt/slides/_rels/slide180.xml.rels><?xml version="1.0" encoding="UTF-8" standalone="yes"?>
<Relationships xmlns="http://schemas.openxmlformats.org/package/2006/relationships"><Relationship Id="rId2" Type="http://schemas.openxmlformats.org/officeDocument/2006/relationships/image" Target="../media/image191.PNG"/><Relationship Id="rId1" Type="http://schemas.openxmlformats.org/officeDocument/2006/relationships/slideLayout" Target="../slideLayouts/slideLayout7.xml"/></Relationships>
</file>

<file path=ppt/slides/_rels/slide181.xml.rels><?xml version="1.0" encoding="UTF-8" standalone="yes"?>
<Relationships xmlns="http://schemas.openxmlformats.org/package/2006/relationships"><Relationship Id="rId2" Type="http://schemas.openxmlformats.org/officeDocument/2006/relationships/image" Target="../media/image192.png"/><Relationship Id="rId1" Type="http://schemas.openxmlformats.org/officeDocument/2006/relationships/slideLayout" Target="../slideLayouts/slideLayout7.xml"/></Relationships>
</file>

<file path=ppt/slides/_rels/slide182.xml.rels><?xml version="1.0" encoding="UTF-8" standalone="yes"?>
<Relationships xmlns="http://schemas.openxmlformats.org/package/2006/relationships"><Relationship Id="rId2" Type="http://schemas.openxmlformats.org/officeDocument/2006/relationships/image" Target="../media/image193.png"/><Relationship Id="rId1" Type="http://schemas.openxmlformats.org/officeDocument/2006/relationships/slideLayout" Target="../slideLayouts/slideLayout7.xml"/></Relationships>
</file>

<file path=ppt/slides/_rels/slide183.xml.rels><?xml version="1.0" encoding="UTF-8" standalone="yes"?>
<Relationships xmlns="http://schemas.openxmlformats.org/package/2006/relationships"><Relationship Id="rId2" Type="http://schemas.openxmlformats.org/officeDocument/2006/relationships/image" Target="../media/image194.png"/><Relationship Id="rId1" Type="http://schemas.openxmlformats.org/officeDocument/2006/relationships/slideLayout" Target="../slideLayouts/slideLayout7.xml"/></Relationships>
</file>

<file path=ppt/slides/_rels/slide184.xml.rels><?xml version="1.0" encoding="UTF-8" standalone="yes"?>
<Relationships xmlns="http://schemas.openxmlformats.org/package/2006/relationships"><Relationship Id="rId2" Type="http://schemas.openxmlformats.org/officeDocument/2006/relationships/image" Target="../media/image196.png"/><Relationship Id="rId1" Type="http://schemas.openxmlformats.org/officeDocument/2006/relationships/slideLayout" Target="../slideLayouts/slideLayout7.xml"/></Relationships>
</file>

<file path=ppt/slides/_rels/slide185.xml.rels><?xml version="1.0" encoding="UTF-8" standalone="yes"?>
<Relationships xmlns="http://schemas.openxmlformats.org/package/2006/relationships"><Relationship Id="rId2" Type="http://schemas.openxmlformats.org/officeDocument/2006/relationships/image" Target="../media/image197.png"/><Relationship Id="rId1" Type="http://schemas.openxmlformats.org/officeDocument/2006/relationships/slideLayout" Target="../slideLayouts/slideLayout7.xml"/></Relationships>
</file>

<file path=ppt/slides/_rels/slide186.xml.rels><?xml version="1.0" encoding="UTF-8" standalone="yes"?>
<Relationships xmlns="http://schemas.openxmlformats.org/package/2006/relationships"><Relationship Id="rId2" Type="http://schemas.openxmlformats.org/officeDocument/2006/relationships/image" Target="../media/image198.png"/><Relationship Id="rId1" Type="http://schemas.openxmlformats.org/officeDocument/2006/relationships/slideLayout" Target="../slideLayouts/slideLayout7.xml"/></Relationships>
</file>

<file path=ppt/slides/_rels/slide187.xml.rels><?xml version="1.0" encoding="UTF-8" standalone="yes"?>
<Relationships xmlns="http://schemas.openxmlformats.org/package/2006/relationships"><Relationship Id="rId2" Type="http://schemas.openxmlformats.org/officeDocument/2006/relationships/image" Target="../media/image202.png"/><Relationship Id="rId1" Type="http://schemas.openxmlformats.org/officeDocument/2006/relationships/slideLayout" Target="../slideLayouts/slideLayout7.xml"/></Relationships>
</file>

<file path=ppt/slides/_rels/slide188.xml.rels><?xml version="1.0" encoding="UTF-8" standalone="yes"?>
<Relationships xmlns="http://schemas.openxmlformats.org/package/2006/relationships"><Relationship Id="rId2" Type="http://schemas.openxmlformats.org/officeDocument/2006/relationships/image" Target="../media/image203.png"/><Relationship Id="rId1" Type="http://schemas.openxmlformats.org/officeDocument/2006/relationships/slideLayout" Target="../slideLayouts/slideLayout7.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1.xml.rels><?xml version="1.0" encoding="UTF-8" standalone="yes"?>
<Relationships xmlns="http://schemas.openxmlformats.org/package/2006/relationships"><Relationship Id="rId2" Type="http://schemas.openxmlformats.org/officeDocument/2006/relationships/image" Target="../media/image204.png"/><Relationship Id="rId1" Type="http://schemas.openxmlformats.org/officeDocument/2006/relationships/slideLayout" Target="../slideLayouts/slideLayout7.xml"/></Relationships>
</file>

<file path=ppt/slides/_rels/slide192.xml.rels><?xml version="1.0" encoding="UTF-8" standalone="yes"?>
<Relationships xmlns="http://schemas.openxmlformats.org/package/2006/relationships"><Relationship Id="rId2" Type="http://schemas.openxmlformats.org/officeDocument/2006/relationships/image" Target="../media/image205.png"/><Relationship Id="rId1" Type="http://schemas.openxmlformats.org/officeDocument/2006/relationships/slideLayout" Target="../slideLayouts/slideLayout7.xml"/></Relationships>
</file>

<file path=ppt/slides/_rels/slide193.xml.rels><?xml version="1.0" encoding="UTF-8" standalone="yes"?>
<Relationships xmlns="http://schemas.openxmlformats.org/package/2006/relationships"><Relationship Id="rId2" Type="http://schemas.openxmlformats.org/officeDocument/2006/relationships/image" Target="../media/image206.png"/><Relationship Id="rId1" Type="http://schemas.openxmlformats.org/officeDocument/2006/relationships/slideLayout" Target="../slideLayouts/slideLayout7.xml"/></Relationships>
</file>

<file path=ppt/slides/_rels/slide194.xml.rels><?xml version="1.0" encoding="UTF-8" standalone="yes"?>
<Relationships xmlns="http://schemas.openxmlformats.org/package/2006/relationships"><Relationship Id="rId2" Type="http://schemas.openxmlformats.org/officeDocument/2006/relationships/image" Target="../media/image207.png"/><Relationship Id="rId1" Type="http://schemas.openxmlformats.org/officeDocument/2006/relationships/slideLayout" Target="../slideLayouts/slideLayout7.xml"/></Relationships>
</file>

<file path=ppt/slides/_rels/slide195.xml.rels><?xml version="1.0" encoding="UTF-8" standalone="yes"?>
<Relationships xmlns="http://schemas.openxmlformats.org/package/2006/relationships"><Relationship Id="rId2" Type="http://schemas.openxmlformats.org/officeDocument/2006/relationships/image" Target="../media/image208.png"/><Relationship Id="rId1" Type="http://schemas.openxmlformats.org/officeDocument/2006/relationships/slideLayout" Target="../slideLayouts/slideLayout7.xml"/></Relationships>
</file>

<file path=ppt/slides/_rels/slide196.xml.rels><?xml version="1.0" encoding="UTF-8" standalone="yes"?>
<Relationships xmlns="http://schemas.openxmlformats.org/package/2006/relationships"><Relationship Id="rId2" Type="http://schemas.openxmlformats.org/officeDocument/2006/relationships/image" Target="../media/image209.png"/><Relationship Id="rId1" Type="http://schemas.openxmlformats.org/officeDocument/2006/relationships/slideLayout" Target="../slideLayouts/slideLayout7.xml"/></Relationships>
</file>

<file path=ppt/slides/_rels/slide197.xml.rels><?xml version="1.0" encoding="UTF-8" standalone="yes"?>
<Relationships xmlns="http://schemas.openxmlformats.org/package/2006/relationships"><Relationship Id="rId2" Type="http://schemas.openxmlformats.org/officeDocument/2006/relationships/image" Target="../media/image210.png"/><Relationship Id="rId1" Type="http://schemas.openxmlformats.org/officeDocument/2006/relationships/slideLayout" Target="../slideLayouts/slideLayout7.xml"/></Relationships>
</file>

<file path=ppt/slides/_rels/slide198.xml.rels><?xml version="1.0" encoding="UTF-8" standalone="yes"?>
<Relationships xmlns="http://schemas.openxmlformats.org/package/2006/relationships"><Relationship Id="rId2" Type="http://schemas.openxmlformats.org/officeDocument/2006/relationships/image" Target="../media/image211.png"/><Relationship Id="rId1" Type="http://schemas.openxmlformats.org/officeDocument/2006/relationships/slideLayout" Target="../slideLayouts/slideLayout7.xml"/></Relationships>
</file>

<file path=ppt/slides/_rels/slide199.xml.rels><?xml version="1.0" encoding="UTF-8" standalone="yes"?>
<Relationships xmlns="http://schemas.openxmlformats.org/package/2006/relationships"><Relationship Id="rId3" Type="http://schemas.openxmlformats.org/officeDocument/2006/relationships/image" Target="../media/image1350.png"/><Relationship Id="rId2" Type="http://schemas.openxmlformats.org/officeDocument/2006/relationships/customXml" Target="../ink/ink41.xml"/><Relationship Id="rId1" Type="http://schemas.openxmlformats.org/officeDocument/2006/relationships/slideLayout" Target="../slideLayouts/slideLayout7.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1.xml.rels><?xml version="1.0" encoding="UTF-8" standalone="yes"?>
<Relationships xmlns="http://schemas.openxmlformats.org/package/2006/relationships"><Relationship Id="rId3" Type="http://schemas.openxmlformats.org/officeDocument/2006/relationships/image" Target="../media/image212.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02.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E38C4-214D-CA69-699A-6E636CB70105}"/>
              </a:ext>
            </a:extLst>
          </p:cNvPr>
          <p:cNvSpPr>
            <a:spLocks noGrp="1"/>
          </p:cNvSpPr>
          <p:nvPr>
            <p:ph type="ctrTitle"/>
          </p:nvPr>
        </p:nvSpPr>
        <p:spPr/>
        <p:txBody>
          <a:bodyPr/>
          <a:lstStyle/>
          <a:p>
            <a:endParaRPr lang="en-IN"/>
          </a:p>
        </p:txBody>
      </p:sp>
      <p:sp>
        <p:nvSpPr>
          <p:cNvPr id="3" name="Subtitle 2">
            <a:extLst>
              <a:ext uri="{FF2B5EF4-FFF2-40B4-BE49-F238E27FC236}">
                <a16:creationId xmlns:a16="http://schemas.microsoft.com/office/drawing/2014/main" id="{F963D14B-082F-1CFF-B065-B983EA313334}"/>
              </a:ext>
            </a:extLst>
          </p:cNvPr>
          <p:cNvSpPr>
            <a:spLocks noGrp="1"/>
          </p:cNvSpPr>
          <p:nvPr>
            <p:ph type="subTitle" idx="1"/>
          </p:nvPr>
        </p:nvSpPr>
        <p:spPr/>
        <p:txBody>
          <a:bodyPr/>
          <a:lstStyle/>
          <a:p>
            <a:endParaRPr lang="en-IN"/>
          </a:p>
        </p:txBody>
      </p:sp>
    </p:spTree>
    <p:extLst>
      <p:ext uri="{BB962C8B-B14F-4D97-AF65-F5344CB8AC3E}">
        <p14:creationId xmlns:p14="http://schemas.microsoft.com/office/powerpoint/2010/main" val="41957575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5223323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C99FB54-9A5B-6610-9ACD-0E608D20498C}"/>
              </a:ext>
            </a:extLst>
          </p:cNvPr>
          <p:cNvPicPr>
            <a:picLocks noChangeAspect="1"/>
          </p:cNvPicPr>
          <p:nvPr/>
        </p:nvPicPr>
        <p:blipFill>
          <a:blip r:embed="rId2"/>
          <a:stretch>
            <a:fillRect/>
          </a:stretch>
        </p:blipFill>
        <p:spPr>
          <a:xfrm>
            <a:off x="229280" y="338621"/>
            <a:ext cx="10878602" cy="3722944"/>
          </a:xfrm>
          <a:prstGeom prst="rect">
            <a:avLst/>
          </a:prstGeom>
        </p:spPr>
      </p:pic>
    </p:spTree>
    <p:extLst>
      <p:ext uri="{BB962C8B-B14F-4D97-AF65-F5344CB8AC3E}">
        <p14:creationId xmlns:p14="http://schemas.microsoft.com/office/powerpoint/2010/main" val="25482516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D0E39-AD49-94FE-B3D6-1DDB4BFB4AC4}"/>
              </a:ext>
            </a:extLst>
          </p:cNvPr>
          <p:cNvSpPr>
            <a:spLocks noGrp="1"/>
          </p:cNvSpPr>
          <p:nvPr>
            <p:ph type="title"/>
          </p:nvPr>
        </p:nvSpPr>
        <p:spPr>
          <a:xfrm>
            <a:off x="290945" y="365125"/>
            <a:ext cx="11062855" cy="3853584"/>
          </a:xfrm>
        </p:spPr>
        <p:txBody>
          <a:bodyPr>
            <a:noAutofit/>
          </a:bodyPr>
          <a:lstStyle/>
          <a:p>
            <a:r>
              <a:rPr lang="en-IN" sz="2800" b="1" dirty="0"/>
              <a:t>Statement: C &lt; L &lt; O = U = D &gt; S &gt; Y</a:t>
            </a:r>
            <a:br>
              <a:rPr lang="en-IN" sz="2800" b="1" dirty="0"/>
            </a:br>
            <a:r>
              <a:rPr lang="en-IN" sz="2800" b="1" dirty="0"/>
              <a:t>Conclusion: </a:t>
            </a:r>
            <a:br>
              <a:rPr lang="en-IN" sz="2800" b="1" dirty="0"/>
            </a:br>
            <a:r>
              <a:rPr lang="en-IN" sz="2800" b="1" dirty="0"/>
              <a:t>I. O &gt; Y</a:t>
            </a:r>
            <a:br>
              <a:rPr lang="en-IN" sz="2800" b="1" dirty="0"/>
            </a:br>
            <a:r>
              <a:rPr lang="en-IN" sz="2800" b="1" dirty="0"/>
              <a:t>II. C &lt; D</a:t>
            </a:r>
            <a:br>
              <a:rPr lang="en-IN" sz="2800" b="1" dirty="0"/>
            </a:br>
            <a:r>
              <a:rPr lang="en-IN" sz="2800" dirty="0"/>
              <a:t>Neither conclusion I nor II follows</a:t>
            </a:r>
            <a:br>
              <a:rPr lang="en-IN" sz="2800" dirty="0"/>
            </a:br>
            <a:r>
              <a:rPr lang="en-IN" sz="2800" dirty="0"/>
              <a:t>Both conclusions I and II follows</a:t>
            </a:r>
            <a:br>
              <a:rPr lang="en-IN" sz="2800" dirty="0"/>
            </a:br>
            <a:r>
              <a:rPr lang="en-IN" sz="2800" dirty="0"/>
              <a:t>Only conclusion I follows</a:t>
            </a:r>
            <a:br>
              <a:rPr lang="en-IN" sz="2800" dirty="0"/>
            </a:br>
            <a:r>
              <a:rPr lang="en-IN" sz="2800" dirty="0"/>
              <a:t>Only conclusion II follows</a:t>
            </a:r>
            <a:br>
              <a:rPr lang="en-IN" sz="2800" dirty="0"/>
            </a:br>
            <a:r>
              <a:rPr lang="en-IN" sz="2800" dirty="0"/>
              <a:t>Either conclusion I or II follows</a:t>
            </a:r>
            <a:br>
              <a:rPr lang="en-IN" sz="2800" dirty="0"/>
            </a:br>
            <a:endParaRPr lang="en-IN" sz="2800" dirty="0"/>
          </a:p>
        </p:txBody>
      </p:sp>
    </p:spTree>
    <p:extLst>
      <p:ext uri="{BB962C8B-B14F-4D97-AF65-F5344CB8AC3E}">
        <p14:creationId xmlns:p14="http://schemas.microsoft.com/office/powerpoint/2010/main" val="947055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F206438-9DB2-DE7E-6E94-AA494B7AEF1A}"/>
              </a:ext>
            </a:extLst>
          </p:cNvPr>
          <p:cNvPicPr>
            <a:picLocks noChangeAspect="1"/>
          </p:cNvPicPr>
          <p:nvPr/>
        </p:nvPicPr>
        <p:blipFill>
          <a:blip r:embed="rId2"/>
          <a:stretch>
            <a:fillRect/>
          </a:stretch>
        </p:blipFill>
        <p:spPr>
          <a:xfrm>
            <a:off x="406625" y="309178"/>
            <a:ext cx="10779983" cy="3816013"/>
          </a:xfrm>
          <a:prstGeom prst="rect">
            <a:avLst/>
          </a:prstGeom>
        </p:spPr>
      </p:pic>
    </p:spTree>
    <p:extLst>
      <p:ext uri="{BB962C8B-B14F-4D97-AF65-F5344CB8AC3E}">
        <p14:creationId xmlns:p14="http://schemas.microsoft.com/office/powerpoint/2010/main" val="4110219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AC74C-53E9-F44E-6183-B0B91E3979CE}"/>
              </a:ext>
            </a:extLst>
          </p:cNvPr>
          <p:cNvSpPr>
            <a:spLocks noGrp="1"/>
          </p:cNvSpPr>
          <p:nvPr>
            <p:ph type="title"/>
          </p:nvPr>
        </p:nvSpPr>
        <p:spPr>
          <a:xfrm>
            <a:off x="335666" y="365125"/>
            <a:ext cx="11018134" cy="4004856"/>
          </a:xfrm>
        </p:spPr>
        <p:txBody>
          <a:bodyPr>
            <a:noAutofit/>
          </a:bodyPr>
          <a:lstStyle/>
          <a:p>
            <a:r>
              <a:rPr lang="en-IN" sz="2800" b="1" dirty="0"/>
              <a:t>Statement: K &gt; I &gt; T &gt; E; O &lt; R &lt; K</a:t>
            </a:r>
            <a:br>
              <a:rPr lang="en-IN" sz="2800" b="1" dirty="0"/>
            </a:br>
            <a:r>
              <a:rPr lang="en-IN" sz="2800" b="1" dirty="0"/>
              <a:t>Conclusion: </a:t>
            </a:r>
            <a:br>
              <a:rPr lang="en-IN" sz="2800" b="1" dirty="0"/>
            </a:br>
            <a:r>
              <a:rPr lang="en-IN" sz="2800" b="1" dirty="0"/>
              <a:t>I. R &lt; E</a:t>
            </a:r>
            <a:br>
              <a:rPr lang="en-IN" sz="2800" b="1" dirty="0"/>
            </a:br>
            <a:r>
              <a:rPr lang="en-IN" sz="2800" b="1" dirty="0"/>
              <a:t>II. O &lt; T</a:t>
            </a:r>
            <a:br>
              <a:rPr lang="en-IN" sz="2800" b="1" dirty="0"/>
            </a:br>
            <a:r>
              <a:rPr lang="en-IN" sz="2800" dirty="0"/>
              <a:t>Neither conclusion I nor II follows</a:t>
            </a:r>
            <a:br>
              <a:rPr lang="en-IN" sz="2800" dirty="0"/>
            </a:br>
            <a:r>
              <a:rPr lang="en-IN" sz="2800" dirty="0"/>
              <a:t>Both conclusions I and II follows</a:t>
            </a:r>
            <a:br>
              <a:rPr lang="en-IN" sz="2800" dirty="0"/>
            </a:br>
            <a:r>
              <a:rPr lang="en-IN" sz="2800" dirty="0"/>
              <a:t>Only conclusion II follows</a:t>
            </a:r>
            <a:br>
              <a:rPr lang="en-IN" sz="2800" dirty="0"/>
            </a:br>
            <a:r>
              <a:rPr lang="en-IN" sz="2800" dirty="0"/>
              <a:t>Either conclusion I or II follows</a:t>
            </a:r>
            <a:br>
              <a:rPr lang="en-IN" sz="2800" dirty="0"/>
            </a:br>
            <a:r>
              <a:rPr lang="en-IN" sz="2800" dirty="0"/>
              <a:t>Only conclusion I follows</a:t>
            </a:r>
            <a:br>
              <a:rPr lang="en-IN" sz="2800" dirty="0"/>
            </a:br>
            <a:endParaRPr lang="en-IN" sz="2800" dirty="0"/>
          </a:p>
        </p:txBody>
      </p:sp>
    </p:spTree>
    <p:extLst>
      <p:ext uri="{BB962C8B-B14F-4D97-AF65-F5344CB8AC3E}">
        <p14:creationId xmlns:p14="http://schemas.microsoft.com/office/powerpoint/2010/main" val="23199967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D61E7D1-1C08-0869-936B-687401DC9328}"/>
              </a:ext>
            </a:extLst>
          </p:cNvPr>
          <p:cNvPicPr>
            <a:picLocks noChangeAspect="1"/>
          </p:cNvPicPr>
          <p:nvPr/>
        </p:nvPicPr>
        <p:blipFill>
          <a:blip r:embed="rId2"/>
          <a:stretch>
            <a:fillRect/>
          </a:stretch>
        </p:blipFill>
        <p:spPr>
          <a:xfrm>
            <a:off x="621140" y="782503"/>
            <a:ext cx="10510009" cy="5445982"/>
          </a:xfrm>
          <a:prstGeom prst="rect">
            <a:avLst/>
          </a:prstGeom>
        </p:spPr>
      </p:pic>
      <mc:AlternateContent xmlns:mc="http://schemas.openxmlformats.org/markup-compatibility/2006" xmlns:p14="http://schemas.microsoft.com/office/powerpoint/2010/main">
        <mc:Choice Requires="p14">
          <p:contentPart p14:bwMode="auto" r:id="rId3">
            <p14:nvContentPartPr>
              <p14:cNvPr id="22" name="Ink 21">
                <a:extLst>
                  <a:ext uri="{FF2B5EF4-FFF2-40B4-BE49-F238E27FC236}">
                    <a16:creationId xmlns:a16="http://schemas.microsoft.com/office/drawing/2014/main" id="{356510B4-EE5B-87E9-3BD9-DA41A0AAA109}"/>
                  </a:ext>
                </a:extLst>
              </p14:cNvPr>
              <p14:cNvContentPartPr/>
              <p14:nvPr/>
            </p14:nvContentPartPr>
            <p14:xfrm>
              <a:off x="1984952" y="3830415"/>
              <a:ext cx="60120" cy="39600"/>
            </p14:xfrm>
          </p:contentPart>
        </mc:Choice>
        <mc:Fallback xmlns="">
          <p:pic>
            <p:nvPicPr>
              <p:cNvPr id="22" name="Ink 21">
                <a:extLst>
                  <a:ext uri="{FF2B5EF4-FFF2-40B4-BE49-F238E27FC236}">
                    <a16:creationId xmlns:a16="http://schemas.microsoft.com/office/drawing/2014/main" id="{356510B4-EE5B-87E9-3BD9-DA41A0AAA109}"/>
                  </a:ext>
                </a:extLst>
              </p:cNvPr>
              <p:cNvPicPr/>
              <p:nvPr/>
            </p:nvPicPr>
            <p:blipFill>
              <a:blip r:embed="rId4"/>
              <a:stretch>
                <a:fillRect/>
              </a:stretch>
            </p:blipFill>
            <p:spPr>
              <a:xfrm>
                <a:off x="1967312" y="3812415"/>
                <a:ext cx="95760" cy="75240"/>
              </a:xfrm>
              <a:prstGeom prst="rect">
                <a:avLst/>
              </a:prstGeom>
            </p:spPr>
          </p:pic>
        </mc:Fallback>
      </mc:AlternateContent>
      <p:grpSp>
        <p:nvGrpSpPr>
          <p:cNvPr id="65" name="Group 64">
            <a:extLst>
              <a:ext uri="{FF2B5EF4-FFF2-40B4-BE49-F238E27FC236}">
                <a16:creationId xmlns:a16="http://schemas.microsoft.com/office/drawing/2014/main" id="{1EDFFFFB-4E1C-D8A9-B086-0A2C5F21C713}"/>
              </a:ext>
            </a:extLst>
          </p:cNvPr>
          <p:cNvGrpSpPr/>
          <p:nvPr/>
        </p:nvGrpSpPr>
        <p:grpSpPr>
          <a:xfrm>
            <a:off x="5386952" y="5972775"/>
            <a:ext cx="549720" cy="235800"/>
            <a:chOff x="5386952" y="5972775"/>
            <a:chExt cx="549720" cy="235800"/>
          </a:xfrm>
        </p:grpSpPr>
        <mc:AlternateContent xmlns:mc="http://schemas.openxmlformats.org/markup-compatibility/2006" xmlns:p14="http://schemas.microsoft.com/office/powerpoint/2010/main">
          <mc:Choice Requires="p14">
            <p:contentPart p14:bwMode="auto" r:id="rId5">
              <p14:nvContentPartPr>
                <p14:cNvPr id="62" name="Ink 61">
                  <a:extLst>
                    <a:ext uri="{FF2B5EF4-FFF2-40B4-BE49-F238E27FC236}">
                      <a16:creationId xmlns:a16="http://schemas.microsoft.com/office/drawing/2014/main" id="{BA01AA9E-FD71-3258-670C-5233148173B1}"/>
                    </a:ext>
                  </a:extLst>
                </p14:cNvPr>
                <p14:cNvContentPartPr/>
                <p14:nvPr/>
              </p14:nvContentPartPr>
              <p14:xfrm>
                <a:off x="5386952" y="6135135"/>
                <a:ext cx="100440" cy="73440"/>
              </p14:xfrm>
            </p:contentPart>
          </mc:Choice>
          <mc:Fallback xmlns="">
            <p:pic>
              <p:nvPicPr>
                <p:cNvPr id="62" name="Ink 61">
                  <a:extLst>
                    <a:ext uri="{FF2B5EF4-FFF2-40B4-BE49-F238E27FC236}">
                      <a16:creationId xmlns:a16="http://schemas.microsoft.com/office/drawing/2014/main" id="{BA01AA9E-FD71-3258-670C-5233148173B1}"/>
                    </a:ext>
                  </a:extLst>
                </p:cNvPr>
                <p:cNvPicPr/>
                <p:nvPr/>
              </p:nvPicPr>
              <p:blipFill>
                <a:blip r:embed="rId6"/>
                <a:stretch>
                  <a:fillRect/>
                </a:stretch>
              </p:blipFill>
              <p:spPr>
                <a:xfrm>
                  <a:off x="5369312" y="6117135"/>
                  <a:ext cx="136080" cy="10908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63" name="Ink 62">
                  <a:extLst>
                    <a:ext uri="{FF2B5EF4-FFF2-40B4-BE49-F238E27FC236}">
                      <a16:creationId xmlns:a16="http://schemas.microsoft.com/office/drawing/2014/main" id="{992C462E-28AC-99FF-5E7B-1F0FA0EA3E2D}"/>
                    </a:ext>
                  </a:extLst>
                </p14:cNvPr>
                <p14:cNvContentPartPr/>
                <p14:nvPr/>
              </p14:nvContentPartPr>
              <p14:xfrm>
                <a:off x="5936312" y="5972775"/>
                <a:ext cx="360" cy="360"/>
              </p14:xfrm>
            </p:contentPart>
          </mc:Choice>
          <mc:Fallback xmlns="">
            <p:pic>
              <p:nvPicPr>
                <p:cNvPr id="63" name="Ink 62">
                  <a:extLst>
                    <a:ext uri="{FF2B5EF4-FFF2-40B4-BE49-F238E27FC236}">
                      <a16:creationId xmlns:a16="http://schemas.microsoft.com/office/drawing/2014/main" id="{992C462E-28AC-99FF-5E7B-1F0FA0EA3E2D}"/>
                    </a:ext>
                  </a:extLst>
                </p:cNvPr>
                <p:cNvPicPr/>
                <p:nvPr/>
              </p:nvPicPr>
              <p:blipFill>
                <a:blip r:embed="rId8"/>
                <a:stretch>
                  <a:fillRect/>
                </a:stretch>
              </p:blipFill>
              <p:spPr>
                <a:xfrm>
                  <a:off x="5918312" y="5954775"/>
                  <a:ext cx="36000" cy="36000"/>
                </a:xfrm>
                <a:prstGeom prst="rect">
                  <a:avLst/>
                </a:prstGeom>
              </p:spPr>
            </p:pic>
          </mc:Fallback>
        </mc:AlternateContent>
      </p:grpSp>
    </p:spTree>
    <p:extLst>
      <p:ext uri="{BB962C8B-B14F-4D97-AF65-F5344CB8AC3E}">
        <p14:creationId xmlns:p14="http://schemas.microsoft.com/office/powerpoint/2010/main" val="4762710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E08908A-9405-23C1-C6E1-A609BEF72493}"/>
              </a:ext>
            </a:extLst>
          </p:cNvPr>
          <p:cNvPicPr>
            <a:picLocks noChangeAspect="1"/>
          </p:cNvPicPr>
          <p:nvPr/>
        </p:nvPicPr>
        <p:blipFill>
          <a:blip r:embed="rId2"/>
          <a:stretch>
            <a:fillRect/>
          </a:stretch>
        </p:blipFill>
        <p:spPr>
          <a:xfrm>
            <a:off x="551156" y="342091"/>
            <a:ext cx="9344883" cy="4283071"/>
          </a:xfrm>
          <a:prstGeom prst="rect">
            <a:avLst/>
          </a:prstGeom>
        </p:spPr>
      </p:pic>
    </p:spTree>
    <p:extLst>
      <p:ext uri="{BB962C8B-B14F-4D97-AF65-F5344CB8AC3E}">
        <p14:creationId xmlns:p14="http://schemas.microsoft.com/office/powerpoint/2010/main" val="41948822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F41B461-705B-3A28-1D77-99BBFD31230F}"/>
              </a:ext>
            </a:extLst>
          </p:cNvPr>
          <p:cNvPicPr>
            <a:picLocks noChangeAspect="1"/>
          </p:cNvPicPr>
          <p:nvPr/>
        </p:nvPicPr>
        <p:blipFill>
          <a:blip r:embed="rId2"/>
          <a:stretch>
            <a:fillRect/>
          </a:stretch>
        </p:blipFill>
        <p:spPr>
          <a:xfrm>
            <a:off x="305576" y="343771"/>
            <a:ext cx="8131842" cy="5172954"/>
          </a:xfrm>
          <a:prstGeom prst="rect">
            <a:avLst/>
          </a:prstGeom>
        </p:spPr>
      </p:pic>
    </p:spTree>
    <p:extLst>
      <p:ext uri="{BB962C8B-B14F-4D97-AF65-F5344CB8AC3E}">
        <p14:creationId xmlns:p14="http://schemas.microsoft.com/office/powerpoint/2010/main" val="37228456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CA60F38-EAAE-AA9C-FAAC-F89616B0449B}"/>
              </a:ext>
            </a:extLst>
          </p:cNvPr>
          <p:cNvPicPr>
            <a:picLocks noChangeAspect="1"/>
          </p:cNvPicPr>
          <p:nvPr/>
        </p:nvPicPr>
        <p:blipFill>
          <a:blip r:embed="rId2"/>
          <a:stretch>
            <a:fillRect/>
          </a:stretch>
        </p:blipFill>
        <p:spPr>
          <a:xfrm>
            <a:off x="407314" y="365495"/>
            <a:ext cx="11228838" cy="4191265"/>
          </a:xfrm>
          <a:prstGeom prst="rect">
            <a:avLst/>
          </a:prstGeom>
        </p:spPr>
      </p:pic>
    </p:spTree>
    <p:extLst>
      <p:ext uri="{BB962C8B-B14F-4D97-AF65-F5344CB8AC3E}">
        <p14:creationId xmlns:p14="http://schemas.microsoft.com/office/powerpoint/2010/main" val="20337196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C6945F1-698C-DE14-2C7E-D26DA43A4F2E}"/>
              </a:ext>
            </a:extLst>
          </p:cNvPr>
          <p:cNvPicPr>
            <a:picLocks noChangeAspect="1"/>
          </p:cNvPicPr>
          <p:nvPr/>
        </p:nvPicPr>
        <p:blipFill>
          <a:blip r:embed="rId2"/>
          <a:stretch>
            <a:fillRect/>
          </a:stretch>
        </p:blipFill>
        <p:spPr>
          <a:xfrm>
            <a:off x="269104" y="302867"/>
            <a:ext cx="10692434" cy="5817377"/>
          </a:xfrm>
          <a:prstGeom prst="rect">
            <a:avLst/>
          </a:prstGeom>
        </p:spPr>
      </p:pic>
    </p:spTree>
    <p:extLst>
      <p:ext uri="{BB962C8B-B14F-4D97-AF65-F5344CB8AC3E}">
        <p14:creationId xmlns:p14="http://schemas.microsoft.com/office/powerpoint/2010/main" val="20539269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262717F-5C7C-A31D-A2E2-8AE494EC7766}"/>
              </a:ext>
            </a:extLst>
          </p:cNvPr>
          <p:cNvPicPr>
            <a:picLocks noChangeAspect="1"/>
          </p:cNvPicPr>
          <p:nvPr/>
        </p:nvPicPr>
        <p:blipFill>
          <a:blip r:embed="rId2"/>
          <a:stretch>
            <a:fillRect/>
          </a:stretch>
        </p:blipFill>
        <p:spPr>
          <a:xfrm>
            <a:off x="78386" y="136964"/>
            <a:ext cx="11717374" cy="6482883"/>
          </a:xfrm>
          <a:prstGeom prst="rect">
            <a:avLst/>
          </a:prstGeom>
        </p:spPr>
      </p:pic>
    </p:spTree>
    <p:extLst>
      <p:ext uri="{BB962C8B-B14F-4D97-AF65-F5344CB8AC3E}">
        <p14:creationId xmlns:p14="http://schemas.microsoft.com/office/powerpoint/2010/main" val="1846036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F5C832A-ED70-0EE7-AC69-024E5204C774}"/>
              </a:ext>
            </a:extLst>
          </p:cNvPr>
          <p:cNvPicPr>
            <a:picLocks noChangeAspect="1"/>
          </p:cNvPicPr>
          <p:nvPr/>
        </p:nvPicPr>
        <p:blipFill>
          <a:blip r:embed="rId2"/>
          <a:stretch>
            <a:fillRect/>
          </a:stretch>
        </p:blipFill>
        <p:spPr>
          <a:xfrm>
            <a:off x="269365" y="208915"/>
            <a:ext cx="10690811" cy="5894173"/>
          </a:xfrm>
          <a:prstGeom prst="rect">
            <a:avLst/>
          </a:prstGeom>
        </p:spPr>
      </p:pic>
    </p:spTree>
    <p:extLst>
      <p:ext uri="{BB962C8B-B14F-4D97-AF65-F5344CB8AC3E}">
        <p14:creationId xmlns:p14="http://schemas.microsoft.com/office/powerpoint/2010/main" val="5118441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4AAE503-69A9-5CA5-5E91-7217D13118BF}"/>
              </a:ext>
            </a:extLst>
          </p:cNvPr>
          <p:cNvPicPr>
            <a:picLocks noChangeAspect="1"/>
          </p:cNvPicPr>
          <p:nvPr/>
        </p:nvPicPr>
        <p:blipFill>
          <a:blip r:embed="rId2"/>
          <a:stretch>
            <a:fillRect/>
          </a:stretch>
        </p:blipFill>
        <p:spPr>
          <a:xfrm>
            <a:off x="404510" y="623828"/>
            <a:ext cx="9533537" cy="1847910"/>
          </a:xfrm>
          <a:prstGeom prst="rect">
            <a:avLst/>
          </a:prstGeom>
        </p:spPr>
      </p:pic>
    </p:spTree>
    <p:extLst>
      <p:ext uri="{BB962C8B-B14F-4D97-AF65-F5344CB8AC3E}">
        <p14:creationId xmlns:p14="http://schemas.microsoft.com/office/powerpoint/2010/main" val="1286961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03C5B4D-AA0D-36B7-7591-8BDAEF061050}"/>
              </a:ext>
            </a:extLst>
          </p:cNvPr>
          <p:cNvPicPr>
            <a:picLocks noChangeAspect="1"/>
          </p:cNvPicPr>
          <p:nvPr/>
        </p:nvPicPr>
        <p:blipFill>
          <a:blip r:embed="rId2"/>
          <a:stretch>
            <a:fillRect/>
          </a:stretch>
        </p:blipFill>
        <p:spPr>
          <a:xfrm>
            <a:off x="269302" y="259772"/>
            <a:ext cx="11734306" cy="5476010"/>
          </a:xfrm>
          <a:prstGeom prst="rect">
            <a:avLst/>
          </a:prstGeom>
        </p:spPr>
      </p:pic>
    </p:spTree>
    <p:extLst>
      <p:ext uri="{BB962C8B-B14F-4D97-AF65-F5344CB8AC3E}">
        <p14:creationId xmlns:p14="http://schemas.microsoft.com/office/powerpoint/2010/main" val="29842056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7A274D2-F35E-86A2-FB5D-C28EC436ECFD}"/>
              </a:ext>
            </a:extLst>
          </p:cNvPr>
          <p:cNvPicPr>
            <a:picLocks noChangeAspect="1"/>
          </p:cNvPicPr>
          <p:nvPr/>
        </p:nvPicPr>
        <p:blipFill>
          <a:blip r:embed="rId2"/>
          <a:stretch>
            <a:fillRect/>
          </a:stretch>
        </p:blipFill>
        <p:spPr>
          <a:xfrm>
            <a:off x="312812" y="203823"/>
            <a:ext cx="8821390" cy="5664542"/>
          </a:xfrm>
          <a:prstGeom prst="rect">
            <a:avLst/>
          </a:prstGeom>
        </p:spPr>
      </p:pic>
    </p:spTree>
    <p:extLst>
      <p:ext uri="{BB962C8B-B14F-4D97-AF65-F5344CB8AC3E}">
        <p14:creationId xmlns:p14="http://schemas.microsoft.com/office/powerpoint/2010/main" val="24304339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ECB8DFB-A33B-7102-1048-80DD3269DDED}"/>
              </a:ext>
            </a:extLst>
          </p:cNvPr>
          <p:cNvPicPr>
            <a:picLocks noChangeAspect="1"/>
          </p:cNvPicPr>
          <p:nvPr/>
        </p:nvPicPr>
        <p:blipFill>
          <a:blip r:embed="rId2"/>
          <a:stretch>
            <a:fillRect/>
          </a:stretch>
        </p:blipFill>
        <p:spPr>
          <a:xfrm>
            <a:off x="572288" y="375694"/>
            <a:ext cx="8989313" cy="3978097"/>
          </a:xfrm>
          <a:prstGeom prst="rect">
            <a:avLst/>
          </a:prstGeom>
        </p:spPr>
      </p:pic>
    </p:spTree>
    <p:extLst>
      <p:ext uri="{BB962C8B-B14F-4D97-AF65-F5344CB8AC3E}">
        <p14:creationId xmlns:p14="http://schemas.microsoft.com/office/powerpoint/2010/main" val="24736575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86053FE-DB9E-DA40-75D0-06A7C9182148}"/>
              </a:ext>
            </a:extLst>
          </p:cNvPr>
          <p:cNvPicPr>
            <a:picLocks noChangeAspect="1"/>
          </p:cNvPicPr>
          <p:nvPr/>
        </p:nvPicPr>
        <p:blipFill>
          <a:blip r:embed="rId2"/>
          <a:stretch>
            <a:fillRect/>
          </a:stretch>
        </p:blipFill>
        <p:spPr>
          <a:xfrm>
            <a:off x="631471" y="394954"/>
            <a:ext cx="10341329" cy="5967353"/>
          </a:xfrm>
          <a:prstGeom prst="rect">
            <a:avLst/>
          </a:prstGeom>
        </p:spPr>
      </p:pic>
      <p:grpSp>
        <p:nvGrpSpPr>
          <p:cNvPr id="6" name="Group 5">
            <a:extLst>
              <a:ext uri="{FF2B5EF4-FFF2-40B4-BE49-F238E27FC236}">
                <a16:creationId xmlns:a16="http://schemas.microsoft.com/office/drawing/2014/main" id="{A3893812-91AB-6B59-F592-1AC59473C5E6}"/>
              </a:ext>
            </a:extLst>
          </p:cNvPr>
          <p:cNvGrpSpPr/>
          <p:nvPr/>
        </p:nvGrpSpPr>
        <p:grpSpPr>
          <a:xfrm>
            <a:off x="7346072" y="4159095"/>
            <a:ext cx="2850480" cy="171000"/>
            <a:chOff x="7346072" y="4159095"/>
            <a:chExt cx="2850480" cy="171000"/>
          </a:xfrm>
        </p:grpSpPr>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65D5A126-CE8D-3DF2-B33F-F1D7BCB4FFDA}"/>
                    </a:ext>
                  </a:extLst>
                </p14:cNvPr>
                <p14:cNvContentPartPr/>
                <p14:nvPr/>
              </p14:nvContentPartPr>
              <p14:xfrm>
                <a:off x="7346072" y="4277895"/>
                <a:ext cx="638640" cy="52200"/>
              </p14:xfrm>
            </p:contentPart>
          </mc:Choice>
          <mc:Fallback xmlns="">
            <p:pic>
              <p:nvPicPr>
                <p:cNvPr id="2" name="Ink 1">
                  <a:extLst>
                    <a:ext uri="{FF2B5EF4-FFF2-40B4-BE49-F238E27FC236}">
                      <a16:creationId xmlns:a16="http://schemas.microsoft.com/office/drawing/2014/main" id="{65D5A126-CE8D-3DF2-B33F-F1D7BCB4FFDA}"/>
                    </a:ext>
                  </a:extLst>
                </p:cNvPr>
                <p:cNvPicPr/>
                <p:nvPr/>
              </p:nvPicPr>
              <p:blipFill>
                <a:blip r:embed="rId4"/>
                <a:stretch>
                  <a:fillRect/>
                </a:stretch>
              </p:blipFill>
              <p:spPr>
                <a:xfrm>
                  <a:off x="7328432" y="4259895"/>
                  <a:ext cx="674280" cy="8784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4" name="Ink 3">
                  <a:extLst>
                    <a:ext uri="{FF2B5EF4-FFF2-40B4-BE49-F238E27FC236}">
                      <a16:creationId xmlns:a16="http://schemas.microsoft.com/office/drawing/2014/main" id="{BC3E11FD-8973-1D52-5A63-F1BA5859DFB7}"/>
                    </a:ext>
                  </a:extLst>
                </p14:cNvPr>
                <p14:cNvContentPartPr/>
                <p14:nvPr/>
              </p14:nvContentPartPr>
              <p14:xfrm>
                <a:off x="8297552" y="4232895"/>
                <a:ext cx="612720" cy="53640"/>
              </p14:xfrm>
            </p:contentPart>
          </mc:Choice>
          <mc:Fallback xmlns="">
            <p:pic>
              <p:nvPicPr>
                <p:cNvPr id="4" name="Ink 3">
                  <a:extLst>
                    <a:ext uri="{FF2B5EF4-FFF2-40B4-BE49-F238E27FC236}">
                      <a16:creationId xmlns:a16="http://schemas.microsoft.com/office/drawing/2014/main" id="{BC3E11FD-8973-1D52-5A63-F1BA5859DFB7}"/>
                    </a:ext>
                  </a:extLst>
                </p:cNvPr>
                <p:cNvPicPr/>
                <p:nvPr/>
              </p:nvPicPr>
              <p:blipFill>
                <a:blip r:embed="rId6"/>
                <a:stretch>
                  <a:fillRect/>
                </a:stretch>
              </p:blipFill>
              <p:spPr>
                <a:xfrm>
                  <a:off x="8279552" y="4215255"/>
                  <a:ext cx="648360" cy="8928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5" name="Ink 4">
                  <a:extLst>
                    <a:ext uri="{FF2B5EF4-FFF2-40B4-BE49-F238E27FC236}">
                      <a16:creationId xmlns:a16="http://schemas.microsoft.com/office/drawing/2014/main" id="{6B45B29D-2624-4C90-6622-D0F35BCD3271}"/>
                    </a:ext>
                  </a:extLst>
                </p14:cNvPr>
                <p14:cNvContentPartPr/>
                <p14:nvPr/>
              </p14:nvContentPartPr>
              <p14:xfrm>
                <a:off x="9560792" y="4159095"/>
                <a:ext cx="635760" cy="77040"/>
              </p14:xfrm>
            </p:contentPart>
          </mc:Choice>
          <mc:Fallback xmlns="">
            <p:pic>
              <p:nvPicPr>
                <p:cNvPr id="5" name="Ink 4">
                  <a:extLst>
                    <a:ext uri="{FF2B5EF4-FFF2-40B4-BE49-F238E27FC236}">
                      <a16:creationId xmlns:a16="http://schemas.microsoft.com/office/drawing/2014/main" id="{6B45B29D-2624-4C90-6622-D0F35BCD3271}"/>
                    </a:ext>
                  </a:extLst>
                </p:cNvPr>
                <p:cNvPicPr/>
                <p:nvPr/>
              </p:nvPicPr>
              <p:blipFill>
                <a:blip r:embed="rId8"/>
                <a:stretch>
                  <a:fillRect/>
                </a:stretch>
              </p:blipFill>
              <p:spPr>
                <a:xfrm>
                  <a:off x="9542792" y="4141095"/>
                  <a:ext cx="671400" cy="112680"/>
                </a:xfrm>
                <a:prstGeom prst="rect">
                  <a:avLst/>
                </a:prstGeom>
              </p:spPr>
            </p:pic>
          </mc:Fallback>
        </mc:AlternateContent>
      </p:grpSp>
      <p:grpSp>
        <p:nvGrpSpPr>
          <p:cNvPr id="17" name="Group 16">
            <a:extLst>
              <a:ext uri="{FF2B5EF4-FFF2-40B4-BE49-F238E27FC236}">
                <a16:creationId xmlns:a16="http://schemas.microsoft.com/office/drawing/2014/main" id="{8F3AE4C1-8235-89D7-3946-C106047FDD4C}"/>
              </a:ext>
            </a:extLst>
          </p:cNvPr>
          <p:cNvGrpSpPr/>
          <p:nvPr/>
        </p:nvGrpSpPr>
        <p:grpSpPr>
          <a:xfrm>
            <a:off x="9930152" y="3598935"/>
            <a:ext cx="29880" cy="119160"/>
            <a:chOff x="9930152" y="3598935"/>
            <a:chExt cx="29880" cy="119160"/>
          </a:xfrm>
        </p:grpSpPr>
        <mc:AlternateContent xmlns:mc="http://schemas.openxmlformats.org/markup-compatibility/2006" xmlns:p14="http://schemas.microsoft.com/office/powerpoint/2010/main">
          <mc:Choice Requires="p14">
            <p:contentPart p14:bwMode="auto" r:id="rId9">
              <p14:nvContentPartPr>
                <p14:cNvPr id="13" name="Ink 12">
                  <a:extLst>
                    <a:ext uri="{FF2B5EF4-FFF2-40B4-BE49-F238E27FC236}">
                      <a16:creationId xmlns:a16="http://schemas.microsoft.com/office/drawing/2014/main" id="{F4E70450-A83B-15DC-EE93-2BEC11375285}"/>
                    </a:ext>
                  </a:extLst>
                </p14:cNvPr>
                <p14:cNvContentPartPr/>
                <p14:nvPr/>
              </p14:nvContentPartPr>
              <p14:xfrm>
                <a:off x="9959672" y="3717735"/>
                <a:ext cx="360" cy="360"/>
              </p14:xfrm>
            </p:contentPart>
          </mc:Choice>
          <mc:Fallback xmlns="">
            <p:pic>
              <p:nvPicPr>
                <p:cNvPr id="13" name="Ink 12">
                  <a:extLst>
                    <a:ext uri="{FF2B5EF4-FFF2-40B4-BE49-F238E27FC236}">
                      <a16:creationId xmlns:a16="http://schemas.microsoft.com/office/drawing/2014/main" id="{F4E70450-A83B-15DC-EE93-2BEC11375285}"/>
                    </a:ext>
                  </a:extLst>
                </p:cNvPr>
                <p:cNvPicPr/>
                <p:nvPr/>
              </p:nvPicPr>
              <p:blipFill>
                <a:blip r:embed="rId10"/>
                <a:stretch>
                  <a:fillRect/>
                </a:stretch>
              </p:blipFill>
              <p:spPr>
                <a:xfrm>
                  <a:off x="9942032" y="3700095"/>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4" name="Ink 13">
                  <a:extLst>
                    <a:ext uri="{FF2B5EF4-FFF2-40B4-BE49-F238E27FC236}">
                      <a16:creationId xmlns:a16="http://schemas.microsoft.com/office/drawing/2014/main" id="{DBBC51EA-313D-E319-DB93-6BCD005B310A}"/>
                    </a:ext>
                  </a:extLst>
                </p14:cNvPr>
                <p14:cNvContentPartPr/>
                <p14:nvPr/>
              </p14:nvContentPartPr>
              <p14:xfrm>
                <a:off x="9930152" y="3598935"/>
                <a:ext cx="29880" cy="119160"/>
              </p14:xfrm>
            </p:contentPart>
          </mc:Choice>
          <mc:Fallback xmlns="">
            <p:pic>
              <p:nvPicPr>
                <p:cNvPr id="14" name="Ink 13">
                  <a:extLst>
                    <a:ext uri="{FF2B5EF4-FFF2-40B4-BE49-F238E27FC236}">
                      <a16:creationId xmlns:a16="http://schemas.microsoft.com/office/drawing/2014/main" id="{DBBC51EA-313D-E319-DB93-6BCD005B310A}"/>
                    </a:ext>
                  </a:extLst>
                </p:cNvPr>
                <p:cNvPicPr/>
                <p:nvPr/>
              </p:nvPicPr>
              <p:blipFill>
                <a:blip r:embed="rId12"/>
                <a:stretch>
                  <a:fillRect/>
                </a:stretch>
              </p:blipFill>
              <p:spPr>
                <a:xfrm>
                  <a:off x="9912512" y="3581295"/>
                  <a:ext cx="65520" cy="154800"/>
                </a:xfrm>
                <a:prstGeom prst="rect">
                  <a:avLst/>
                </a:prstGeom>
              </p:spPr>
            </p:pic>
          </mc:Fallback>
        </mc:AlternateContent>
      </p:grpSp>
    </p:spTree>
    <p:extLst>
      <p:ext uri="{BB962C8B-B14F-4D97-AF65-F5344CB8AC3E}">
        <p14:creationId xmlns:p14="http://schemas.microsoft.com/office/powerpoint/2010/main" val="24764519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A31BA3A-4B7D-5068-0D46-6BEB2084FBAD}"/>
              </a:ext>
            </a:extLst>
          </p:cNvPr>
          <p:cNvPicPr>
            <a:picLocks noChangeAspect="1"/>
          </p:cNvPicPr>
          <p:nvPr/>
        </p:nvPicPr>
        <p:blipFill>
          <a:blip r:embed="rId2"/>
          <a:stretch>
            <a:fillRect/>
          </a:stretch>
        </p:blipFill>
        <p:spPr>
          <a:xfrm>
            <a:off x="473584" y="655093"/>
            <a:ext cx="11050999" cy="4620292"/>
          </a:xfrm>
          <a:prstGeom prst="rect">
            <a:avLst/>
          </a:prstGeom>
        </p:spPr>
      </p:pic>
    </p:spTree>
    <p:extLst>
      <p:ext uri="{BB962C8B-B14F-4D97-AF65-F5344CB8AC3E}">
        <p14:creationId xmlns:p14="http://schemas.microsoft.com/office/powerpoint/2010/main" val="147964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2FD6B4E-5570-5E58-9F50-B1308B251544}"/>
              </a:ext>
            </a:extLst>
          </p:cNvPr>
          <p:cNvPicPr>
            <a:picLocks noChangeAspect="1"/>
          </p:cNvPicPr>
          <p:nvPr/>
        </p:nvPicPr>
        <p:blipFill>
          <a:blip r:embed="rId2"/>
          <a:stretch>
            <a:fillRect/>
          </a:stretch>
        </p:blipFill>
        <p:spPr>
          <a:xfrm>
            <a:off x="251967" y="361834"/>
            <a:ext cx="11584639" cy="2995729"/>
          </a:xfrm>
          <a:prstGeom prst="rect">
            <a:avLst/>
          </a:prstGeom>
        </p:spPr>
      </p:pic>
      <p:pic>
        <p:nvPicPr>
          <p:cNvPr id="9" name="Picture 8">
            <a:extLst>
              <a:ext uri="{FF2B5EF4-FFF2-40B4-BE49-F238E27FC236}">
                <a16:creationId xmlns:a16="http://schemas.microsoft.com/office/drawing/2014/main" id="{822BF5C8-DB79-F89E-0B96-BC5A869B5217}"/>
              </a:ext>
            </a:extLst>
          </p:cNvPr>
          <p:cNvPicPr>
            <a:picLocks noChangeAspect="1"/>
          </p:cNvPicPr>
          <p:nvPr/>
        </p:nvPicPr>
        <p:blipFill>
          <a:blip r:embed="rId3"/>
          <a:stretch>
            <a:fillRect/>
          </a:stretch>
        </p:blipFill>
        <p:spPr>
          <a:xfrm>
            <a:off x="7253619" y="2069454"/>
            <a:ext cx="3581710" cy="3558848"/>
          </a:xfrm>
          <a:prstGeom prst="rect">
            <a:avLst/>
          </a:prstGeom>
        </p:spPr>
      </p:pic>
    </p:spTree>
    <p:extLst>
      <p:ext uri="{BB962C8B-B14F-4D97-AF65-F5344CB8AC3E}">
        <p14:creationId xmlns:p14="http://schemas.microsoft.com/office/powerpoint/2010/main" val="761352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80481A7-DFDA-3173-3703-9931889DDB69}"/>
              </a:ext>
            </a:extLst>
          </p:cNvPr>
          <p:cNvPicPr>
            <a:picLocks noChangeAspect="1"/>
          </p:cNvPicPr>
          <p:nvPr/>
        </p:nvPicPr>
        <p:blipFill>
          <a:blip r:embed="rId2"/>
          <a:stretch>
            <a:fillRect/>
          </a:stretch>
        </p:blipFill>
        <p:spPr>
          <a:xfrm>
            <a:off x="438377" y="1240021"/>
            <a:ext cx="11329585" cy="3542994"/>
          </a:xfrm>
          <a:prstGeom prst="rect">
            <a:avLst/>
          </a:prstGeom>
        </p:spPr>
      </p:pic>
    </p:spTree>
    <p:extLst>
      <p:ext uri="{BB962C8B-B14F-4D97-AF65-F5344CB8AC3E}">
        <p14:creationId xmlns:p14="http://schemas.microsoft.com/office/powerpoint/2010/main" val="13531675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8586C4C-93AF-2E6B-91EE-0D51FEE2BEF3}"/>
              </a:ext>
            </a:extLst>
          </p:cNvPr>
          <p:cNvPicPr>
            <a:picLocks noChangeAspect="1"/>
          </p:cNvPicPr>
          <p:nvPr/>
        </p:nvPicPr>
        <p:blipFill>
          <a:blip r:embed="rId2"/>
          <a:stretch>
            <a:fillRect/>
          </a:stretch>
        </p:blipFill>
        <p:spPr>
          <a:xfrm>
            <a:off x="199291" y="1005386"/>
            <a:ext cx="10456985" cy="5308971"/>
          </a:xfrm>
          <a:prstGeom prst="rect">
            <a:avLst/>
          </a:prstGeom>
        </p:spPr>
      </p:pic>
    </p:spTree>
    <p:extLst>
      <p:ext uri="{BB962C8B-B14F-4D97-AF65-F5344CB8AC3E}">
        <p14:creationId xmlns:p14="http://schemas.microsoft.com/office/powerpoint/2010/main" val="40385846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9FF0C9A-AA2A-0E2A-2678-99DA5CC3DED0}"/>
              </a:ext>
            </a:extLst>
          </p:cNvPr>
          <p:cNvPicPr>
            <a:picLocks noChangeAspect="1"/>
          </p:cNvPicPr>
          <p:nvPr/>
        </p:nvPicPr>
        <p:blipFill>
          <a:blip r:embed="rId2"/>
          <a:stretch>
            <a:fillRect/>
          </a:stretch>
        </p:blipFill>
        <p:spPr>
          <a:xfrm>
            <a:off x="490084" y="456987"/>
            <a:ext cx="11231940" cy="5286588"/>
          </a:xfrm>
          <a:prstGeom prst="rect">
            <a:avLst/>
          </a:prstGeom>
        </p:spPr>
      </p:pic>
      <mc:AlternateContent xmlns:mc="http://schemas.openxmlformats.org/markup-compatibility/2006" xmlns:p14="http://schemas.microsoft.com/office/powerpoint/2010/main">
        <mc:Choice Requires="p14">
          <p:contentPart p14:bwMode="auto" r:id="rId3">
            <p14:nvContentPartPr>
              <p14:cNvPr id="20" name="Ink 19">
                <a:extLst>
                  <a:ext uri="{FF2B5EF4-FFF2-40B4-BE49-F238E27FC236}">
                    <a16:creationId xmlns:a16="http://schemas.microsoft.com/office/drawing/2014/main" id="{CF0E0AD3-E662-32BE-93F9-D305177DD567}"/>
                  </a:ext>
                </a:extLst>
              </p14:cNvPr>
              <p14:cNvContentPartPr/>
              <p14:nvPr/>
            </p14:nvContentPartPr>
            <p14:xfrm>
              <a:off x="4633832" y="3133455"/>
              <a:ext cx="2880" cy="150840"/>
            </p14:xfrm>
          </p:contentPart>
        </mc:Choice>
        <mc:Fallback xmlns="">
          <p:pic>
            <p:nvPicPr>
              <p:cNvPr id="20" name="Ink 19">
                <a:extLst>
                  <a:ext uri="{FF2B5EF4-FFF2-40B4-BE49-F238E27FC236}">
                    <a16:creationId xmlns:a16="http://schemas.microsoft.com/office/drawing/2014/main" id="{CF0E0AD3-E662-32BE-93F9-D305177DD567}"/>
                  </a:ext>
                </a:extLst>
              </p:cNvPr>
              <p:cNvPicPr/>
              <p:nvPr/>
            </p:nvPicPr>
            <p:blipFill>
              <a:blip r:embed="rId4"/>
              <a:stretch>
                <a:fillRect/>
              </a:stretch>
            </p:blipFill>
            <p:spPr>
              <a:xfrm>
                <a:off x="4616192" y="3115455"/>
                <a:ext cx="38520" cy="186480"/>
              </a:xfrm>
              <a:prstGeom prst="rect">
                <a:avLst/>
              </a:prstGeom>
            </p:spPr>
          </p:pic>
        </mc:Fallback>
      </mc:AlternateContent>
    </p:spTree>
    <p:extLst>
      <p:ext uri="{BB962C8B-B14F-4D97-AF65-F5344CB8AC3E}">
        <p14:creationId xmlns:p14="http://schemas.microsoft.com/office/powerpoint/2010/main" val="9850361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547DC83-E677-52D6-35EC-C91751DCC7C7}"/>
              </a:ext>
            </a:extLst>
          </p:cNvPr>
          <p:cNvPicPr>
            <a:picLocks noChangeAspect="1"/>
          </p:cNvPicPr>
          <p:nvPr/>
        </p:nvPicPr>
        <p:blipFill>
          <a:blip r:embed="rId2"/>
          <a:stretch>
            <a:fillRect/>
          </a:stretch>
        </p:blipFill>
        <p:spPr>
          <a:xfrm>
            <a:off x="385272" y="390407"/>
            <a:ext cx="11168553" cy="2667117"/>
          </a:xfrm>
          <a:prstGeom prst="rect">
            <a:avLst/>
          </a:prstGeom>
        </p:spPr>
      </p:pic>
    </p:spTree>
    <p:extLst>
      <p:ext uri="{BB962C8B-B14F-4D97-AF65-F5344CB8AC3E}">
        <p14:creationId xmlns:p14="http://schemas.microsoft.com/office/powerpoint/2010/main" val="35745512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 name="Ink 1">
                <a:extLst>
                  <a:ext uri="{FF2B5EF4-FFF2-40B4-BE49-F238E27FC236}">
                    <a16:creationId xmlns:a16="http://schemas.microsoft.com/office/drawing/2014/main" id="{C84EFFFD-27E3-59FD-33C2-90D884E556FE}"/>
                  </a:ext>
                </a:extLst>
              </p14:cNvPr>
              <p14:cNvContentPartPr/>
              <p14:nvPr/>
            </p14:nvContentPartPr>
            <p14:xfrm>
              <a:off x="1777320" y="1123200"/>
              <a:ext cx="5813280" cy="4192920"/>
            </p14:xfrm>
          </p:contentPart>
        </mc:Choice>
        <mc:Fallback xmlns="">
          <p:pic>
            <p:nvPicPr>
              <p:cNvPr id="2" name="Ink 1">
                <a:extLst>
                  <a:ext uri="{FF2B5EF4-FFF2-40B4-BE49-F238E27FC236}">
                    <a16:creationId xmlns:a16="http://schemas.microsoft.com/office/drawing/2014/main" id="{C84EFFFD-27E3-59FD-33C2-90D884E556FE}"/>
                  </a:ext>
                </a:extLst>
              </p:cNvPr>
              <p:cNvPicPr/>
              <p:nvPr/>
            </p:nvPicPr>
            <p:blipFill>
              <a:blip r:embed="rId3"/>
              <a:stretch>
                <a:fillRect/>
              </a:stretch>
            </p:blipFill>
            <p:spPr>
              <a:xfrm>
                <a:off x="1767960" y="1113840"/>
                <a:ext cx="5832000" cy="4211640"/>
              </a:xfrm>
              <a:prstGeom prst="rect">
                <a:avLst/>
              </a:prstGeom>
            </p:spPr>
          </p:pic>
        </mc:Fallback>
      </mc:AlternateContent>
    </p:spTree>
    <p:extLst>
      <p:ext uri="{BB962C8B-B14F-4D97-AF65-F5344CB8AC3E}">
        <p14:creationId xmlns:p14="http://schemas.microsoft.com/office/powerpoint/2010/main" val="5196713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6FFF75C-10E2-6D25-77A7-D506BC6B6CD0}"/>
              </a:ext>
            </a:extLst>
          </p:cNvPr>
          <p:cNvPicPr>
            <a:picLocks noChangeAspect="1"/>
          </p:cNvPicPr>
          <p:nvPr/>
        </p:nvPicPr>
        <p:blipFill>
          <a:blip r:embed="rId2"/>
          <a:stretch>
            <a:fillRect/>
          </a:stretch>
        </p:blipFill>
        <p:spPr>
          <a:xfrm>
            <a:off x="354840" y="200025"/>
            <a:ext cx="11646659" cy="3400477"/>
          </a:xfrm>
          <a:prstGeom prst="rect">
            <a:avLst/>
          </a:prstGeom>
        </p:spPr>
      </p:pic>
    </p:spTree>
    <p:extLst>
      <p:ext uri="{BB962C8B-B14F-4D97-AF65-F5344CB8AC3E}">
        <p14:creationId xmlns:p14="http://schemas.microsoft.com/office/powerpoint/2010/main" val="19563395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3875FDD-B224-BD6E-5087-65D486AAB326}"/>
              </a:ext>
            </a:extLst>
          </p:cNvPr>
          <p:cNvPicPr>
            <a:picLocks noChangeAspect="1"/>
          </p:cNvPicPr>
          <p:nvPr/>
        </p:nvPicPr>
        <p:blipFill>
          <a:blip r:embed="rId2"/>
          <a:stretch>
            <a:fillRect/>
          </a:stretch>
        </p:blipFill>
        <p:spPr>
          <a:xfrm>
            <a:off x="360967" y="1244922"/>
            <a:ext cx="11546006" cy="3712191"/>
          </a:xfrm>
          <a:prstGeom prst="rect">
            <a:avLst/>
          </a:prstGeom>
        </p:spPr>
      </p:pic>
    </p:spTree>
    <p:extLst>
      <p:ext uri="{BB962C8B-B14F-4D97-AF65-F5344CB8AC3E}">
        <p14:creationId xmlns:p14="http://schemas.microsoft.com/office/powerpoint/2010/main" val="39346028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ED23189-F65C-DD85-2082-EE73385DC27F}"/>
              </a:ext>
            </a:extLst>
          </p:cNvPr>
          <p:cNvPicPr>
            <a:picLocks noChangeAspect="1"/>
          </p:cNvPicPr>
          <p:nvPr/>
        </p:nvPicPr>
        <p:blipFill>
          <a:blip r:embed="rId2"/>
          <a:stretch>
            <a:fillRect/>
          </a:stretch>
        </p:blipFill>
        <p:spPr>
          <a:xfrm>
            <a:off x="436339" y="1122440"/>
            <a:ext cx="11131859" cy="3191652"/>
          </a:xfrm>
          <a:prstGeom prst="rect">
            <a:avLst/>
          </a:prstGeom>
        </p:spPr>
      </p:pic>
    </p:spTree>
    <p:extLst>
      <p:ext uri="{BB962C8B-B14F-4D97-AF65-F5344CB8AC3E}">
        <p14:creationId xmlns:p14="http://schemas.microsoft.com/office/powerpoint/2010/main" val="23610387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2DDA8EF-CE63-D3A6-8442-02A61B4EF69F}"/>
              </a:ext>
            </a:extLst>
          </p:cNvPr>
          <p:cNvPicPr>
            <a:picLocks noChangeAspect="1"/>
          </p:cNvPicPr>
          <p:nvPr/>
        </p:nvPicPr>
        <p:blipFill>
          <a:blip r:embed="rId2"/>
          <a:stretch>
            <a:fillRect/>
          </a:stretch>
        </p:blipFill>
        <p:spPr>
          <a:xfrm>
            <a:off x="504092" y="782503"/>
            <a:ext cx="10070123" cy="5727658"/>
          </a:xfrm>
          <a:prstGeom prst="rect">
            <a:avLst/>
          </a:prstGeom>
        </p:spPr>
      </p:pic>
    </p:spTree>
    <p:extLst>
      <p:ext uri="{BB962C8B-B14F-4D97-AF65-F5344CB8AC3E}">
        <p14:creationId xmlns:p14="http://schemas.microsoft.com/office/powerpoint/2010/main" val="15447088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CD39378-8312-6BBF-A80B-EBAB8C42A2E6}"/>
              </a:ext>
            </a:extLst>
          </p:cNvPr>
          <p:cNvPicPr>
            <a:picLocks noChangeAspect="1"/>
          </p:cNvPicPr>
          <p:nvPr/>
        </p:nvPicPr>
        <p:blipFill>
          <a:blip r:embed="rId2"/>
          <a:stretch>
            <a:fillRect/>
          </a:stretch>
        </p:blipFill>
        <p:spPr>
          <a:xfrm>
            <a:off x="191510" y="443730"/>
            <a:ext cx="10806541" cy="4523669"/>
          </a:xfrm>
          <a:prstGeom prst="rect">
            <a:avLst/>
          </a:prstGeom>
        </p:spPr>
      </p:pic>
    </p:spTree>
    <p:extLst>
      <p:ext uri="{BB962C8B-B14F-4D97-AF65-F5344CB8AC3E}">
        <p14:creationId xmlns:p14="http://schemas.microsoft.com/office/powerpoint/2010/main" val="2098413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6DD77F4-F59A-3C0F-1EDB-9136C87222E2}"/>
              </a:ext>
            </a:extLst>
          </p:cNvPr>
          <p:cNvPicPr>
            <a:picLocks noChangeAspect="1"/>
          </p:cNvPicPr>
          <p:nvPr/>
        </p:nvPicPr>
        <p:blipFill>
          <a:blip r:embed="rId2"/>
          <a:stretch>
            <a:fillRect/>
          </a:stretch>
        </p:blipFill>
        <p:spPr>
          <a:xfrm>
            <a:off x="1000052" y="2095405"/>
            <a:ext cx="2726436" cy="3519583"/>
          </a:xfrm>
          <a:prstGeom prst="rect">
            <a:avLst/>
          </a:prstGeom>
        </p:spPr>
      </p:pic>
    </p:spTree>
    <p:extLst>
      <p:ext uri="{BB962C8B-B14F-4D97-AF65-F5344CB8AC3E}">
        <p14:creationId xmlns:p14="http://schemas.microsoft.com/office/powerpoint/2010/main" val="39868089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5712EF7-C6B6-1166-F40F-5D44B6837A4E}"/>
              </a:ext>
            </a:extLst>
          </p:cNvPr>
          <p:cNvPicPr>
            <a:picLocks noChangeAspect="1"/>
          </p:cNvPicPr>
          <p:nvPr/>
        </p:nvPicPr>
        <p:blipFill>
          <a:blip r:embed="rId2"/>
          <a:stretch>
            <a:fillRect/>
          </a:stretch>
        </p:blipFill>
        <p:spPr>
          <a:xfrm>
            <a:off x="652032" y="252139"/>
            <a:ext cx="9949293" cy="6325786"/>
          </a:xfrm>
          <a:prstGeom prst="rect">
            <a:avLst/>
          </a:prstGeom>
        </p:spPr>
      </p:pic>
    </p:spTree>
    <p:extLst>
      <p:ext uri="{BB962C8B-B14F-4D97-AF65-F5344CB8AC3E}">
        <p14:creationId xmlns:p14="http://schemas.microsoft.com/office/powerpoint/2010/main" val="2123651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6A60D61-35B3-85BC-D8B0-9E71E414843F}"/>
              </a:ext>
            </a:extLst>
          </p:cNvPr>
          <p:cNvPicPr>
            <a:picLocks noChangeAspect="1" noChangeArrowheads="1"/>
          </p:cNvPicPr>
          <p:nvPr/>
        </p:nvPicPr>
        <p:blipFill>
          <a:blip r:embed="rId2" cstate="print"/>
          <a:srcRect/>
          <a:stretch>
            <a:fillRect/>
          </a:stretch>
        </p:blipFill>
        <p:spPr bwMode="auto">
          <a:xfrm>
            <a:off x="381888" y="278065"/>
            <a:ext cx="11505312" cy="6120680"/>
          </a:xfrm>
          <a:prstGeom prst="rect">
            <a:avLst/>
          </a:prstGeom>
          <a:noFill/>
          <a:ln w="9525">
            <a:noFill/>
            <a:miter lim="800000"/>
            <a:headEnd/>
            <a:tailEnd/>
          </a:ln>
        </p:spPr>
      </p:pic>
    </p:spTree>
    <p:extLst>
      <p:ext uri="{BB962C8B-B14F-4D97-AF65-F5344CB8AC3E}">
        <p14:creationId xmlns:p14="http://schemas.microsoft.com/office/powerpoint/2010/main" val="10963643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46C7E57-967F-3F96-85DB-601558A92192}"/>
              </a:ext>
            </a:extLst>
          </p:cNvPr>
          <p:cNvPicPr>
            <a:picLocks noChangeAspect="1" noChangeArrowheads="1"/>
          </p:cNvPicPr>
          <p:nvPr/>
        </p:nvPicPr>
        <p:blipFill>
          <a:blip r:embed="rId2" cstate="print"/>
          <a:srcRect/>
          <a:stretch>
            <a:fillRect/>
          </a:stretch>
        </p:blipFill>
        <p:spPr bwMode="auto">
          <a:xfrm>
            <a:off x="467544" y="260648"/>
            <a:ext cx="11269531" cy="6192688"/>
          </a:xfrm>
          <a:prstGeom prst="rect">
            <a:avLst/>
          </a:prstGeom>
          <a:noFill/>
          <a:ln w="9525">
            <a:noFill/>
            <a:miter lim="800000"/>
            <a:headEnd/>
            <a:tailEnd/>
          </a:ln>
        </p:spPr>
      </p:pic>
    </p:spTree>
    <p:extLst>
      <p:ext uri="{BB962C8B-B14F-4D97-AF65-F5344CB8AC3E}">
        <p14:creationId xmlns:p14="http://schemas.microsoft.com/office/powerpoint/2010/main" val="26923679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C3D5DE5-1806-0480-F85B-F11BCA28964B}"/>
              </a:ext>
            </a:extLst>
          </p:cNvPr>
          <p:cNvPicPr>
            <a:picLocks noChangeAspect="1"/>
          </p:cNvPicPr>
          <p:nvPr/>
        </p:nvPicPr>
        <p:blipFill>
          <a:blip r:embed="rId2"/>
          <a:stretch>
            <a:fillRect/>
          </a:stretch>
        </p:blipFill>
        <p:spPr>
          <a:xfrm>
            <a:off x="723467" y="1919137"/>
            <a:ext cx="11280860" cy="3881587"/>
          </a:xfrm>
          <a:prstGeom prst="rect">
            <a:avLst/>
          </a:prstGeom>
        </p:spPr>
      </p:pic>
      <p:pic>
        <p:nvPicPr>
          <p:cNvPr id="5" name="Picture 4">
            <a:extLst>
              <a:ext uri="{FF2B5EF4-FFF2-40B4-BE49-F238E27FC236}">
                <a16:creationId xmlns:a16="http://schemas.microsoft.com/office/drawing/2014/main" id="{33D1A349-F543-1D64-EEB0-A36669842616}"/>
              </a:ext>
            </a:extLst>
          </p:cNvPr>
          <p:cNvPicPr>
            <a:picLocks noChangeAspect="1"/>
          </p:cNvPicPr>
          <p:nvPr/>
        </p:nvPicPr>
        <p:blipFill>
          <a:blip r:embed="rId3"/>
          <a:stretch>
            <a:fillRect/>
          </a:stretch>
        </p:blipFill>
        <p:spPr>
          <a:xfrm>
            <a:off x="5757749" y="3400299"/>
            <a:ext cx="2786176" cy="3097572"/>
          </a:xfrm>
          <a:prstGeom prst="rect">
            <a:avLst/>
          </a:prstGeom>
        </p:spPr>
      </p:pic>
    </p:spTree>
    <p:extLst>
      <p:ext uri="{BB962C8B-B14F-4D97-AF65-F5344CB8AC3E}">
        <p14:creationId xmlns:p14="http://schemas.microsoft.com/office/powerpoint/2010/main" val="258308792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D1FBB91-74CE-1C8B-223F-646161EB2C7E}"/>
              </a:ext>
            </a:extLst>
          </p:cNvPr>
          <p:cNvPicPr>
            <a:picLocks noChangeAspect="1"/>
          </p:cNvPicPr>
          <p:nvPr/>
        </p:nvPicPr>
        <p:blipFill>
          <a:blip r:embed="rId2"/>
          <a:stretch>
            <a:fillRect/>
          </a:stretch>
        </p:blipFill>
        <p:spPr>
          <a:xfrm>
            <a:off x="838200" y="1857159"/>
            <a:ext cx="8964522" cy="4400766"/>
          </a:xfrm>
          <a:prstGeom prst="rect">
            <a:avLst/>
          </a:prstGeom>
        </p:spPr>
      </p:pic>
    </p:spTree>
    <p:extLst>
      <p:ext uri="{BB962C8B-B14F-4D97-AF65-F5344CB8AC3E}">
        <p14:creationId xmlns:p14="http://schemas.microsoft.com/office/powerpoint/2010/main" val="279741355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468253B-151E-85BE-DE4D-6E4F4DEBA41A}"/>
              </a:ext>
            </a:extLst>
          </p:cNvPr>
          <p:cNvPicPr>
            <a:picLocks noChangeAspect="1"/>
          </p:cNvPicPr>
          <p:nvPr/>
        </p:nvPicPr>
        <p:blipFill>
          <a:blip r:embed="rId2"/>
          <a:stretch>
            <a:fillRect/>
          </a:stretch>
        </p:blipFill>
        <p:spPr>
          <a:xfrm>
            <a:off x="685377" y="1814324"/>
            <a:ext cx="10073111" cy="4473413"/>
          </a:xfrm>
          <a:prstGeom prst="rect">
            <a:avLst/>
          </a:prstGeom>
        </p:spPr>
      </p:pic>
    </p:spTree>
    <p:extLst>
      <p:ext uri="{BB962C8B-B14F-4D97-AF65-F5344CB8AC3E}">
        <p14:creationId xmlns:p14="http://schemas.microsoft.com/office/powerpoint/2010/main" val="198401496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4AB4F76-E66F-5CCB-4CDD-65ECB4D69F9D}"/>
              </a:ext>
            </a:extLst>
          </p:cNvPr>
          <p:cNvPicPr>
            <a:picLocks noChangeAspect="1"/>
          </p:cNvPicPr>
          <p:nvPr/>
        </p:nvPicPr>
        <p:blipFill>
          <a:blip r:embed="rId2"/>
          <a:stretch>
            <a:fillRect/>
          </a:stretch>
        </p:blipFill>
        <p:spPr>
          <a:xfrm>
            <a:off x="647271" y="1976308"/>
            <a:ext cx="10876285" cy="3281492"/>
          </a:xfrm>
          <a:prstGeom prst="rect">
            <a:avLst/>
          </a:prstGeom>
        </p:spPr>
      </p:pic>
    </p:spTree>
    <p:extLst>
      <p:ext uri="{BB962C8B-B14F-4D97-AF65-F5344CB8AC3E}">
        <p14:creationId xmlns:p14="http://schemas.microsoft.com/office/powerpoint/2010/main" val="207227559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DA73F28-7DEC-A2E0-06B2-A529451B549A}"/>
              </a:ext>
            </a:extLst>
          </p:cNvPr>
          <p:cNvPicPr>
            <a:picLocks noChangeAspect="1"/>
          </p:cNvPicPr>
          <p:nvPr/>
        </p:nvPicPr>
        <p:blipFill>
          <a:blip r:embed="rId2"/>
          <a:stretch>
            <a:fillRect/>
          </a:stretch>
        </p:blipFill>
        <p:spPr>
          <a:xfrm>
            <a:off x="611591" y="331428"/>
            <a:ext cx="2786176" cy="3097572"/>
          </a:xfrm>
          <a:prstGeom prst="rect">
            <a:avLst/>
          </a:prstGeom>
        </p:spPr>
      </p:pic>
    </p:spTree>
    <p:extLst>
      <p:ext uri="{BB962C8B-B14F-4D97-AF65-F5344CB8AC3E}">
        <p14:creationId xmlns:p14="http://schemas.microsoft.com/office/powerpoint/2010/main" val="253403225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CB704FC-D7F4-9448-4115-A03D57DDC519}"/>
              </a:ext>
            </a:extLst>
          </p:cNvPr>
          <p:cNvPicPr>
            <a:picLocks noChangeAspect="1"/>
          </p:cNvPicPr>
          <p:nvPr/>
        </p:nvPicPr>
        <p:blipFill>
          <a:blip r:embed="rId2"/>
          <a:stretch>
            <a:fillRect/>
          </a:stretch>
        </p:blipFill>
        <p:spPr>
          <a:xfrm>
            <a:off x="644769" y="782503"/>
            <a:ext cx="10676471" cy="5478431"/>
          </a:xfrm>
          <a:prstGeom prst="rect">
            <a:avLst/>
          </a:prstGeom>
        </p:spPr>
      </p:pic>
    </p:spTree>
    <p:extLst>
      <p:ext uri="{BB962C8B-B14F-4D97-AF65-F5344CB8AC3E}">
        <p14:creationId xmlns:p14="http://schemas.microsoft.com/office/powerpoint/2010/main" val="68439807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D60C2C8-F401-5D2A-FDB9-D5FFBF78BF37}"/>
              </a:ext>
            </a:extLst>
          </p:cNvPr>
          <p:cNvPicPr>
            <a:picLocks noChangeAspect="1"/>
          </p:cNvPicPr>
          <p:nvPr/>
        </p:nvPicPr>
        <p:blipFill>
          <a:blip r:embed="rId2"/>
          <a:stretch>
            <a:fillRect/>
          </a:stretch>
        </p:blipFill>
        <p:spPr>
          <a:xfrm>
            <a:off x="338557" y="430438"/>
            <a:ext cx="7797525" cy="3843264"/>
          </a:xfrm>
          <a:prstGeom prst="rect">
            <a:avLst/>
          </a:prstGeom>
        </p:spPr>
      </p:pic>
    </p:spTree>
    <p:extLst>
      <p:ext uri="{BB962C8B-B14F-4D97-AF65-F5344CB8AC3E}">
        <p14:creationId xmlns:p14="http://schemas.microsoft.com/office/powerpoint/2010/main" val="217147523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FFEA698-BE40-33F9-189C-B59976E7EF57}"/>
              </a:ext>
            </a:extLst>
          </p:cNvPr>
          <p:cNvPicPr>
            <a:picLocks noChangeAspect="1"/>
          </p:cNvPicPr>
          <p:nvPr/>
        </p:nvPicPr>
        <p:blipFill>
          <a:blip r:embed="rId2"/>
          <a:stretch>
            <a:fillRect/>
          </a:stretch>
        </p:blipFill>
        <p:spPr>
          <a:xfrm>
            <a:off x="581358" y="729003"/>
            <a:ext cx="6377085" cy="3126023"/>
          </a:xfrm>
          <a:prstGeom prst="rect">
            <a:avLst/>
          </a:prstGeom>
        </p:spPr>
      </p:pic>
    </p:spTree>
    <p:extLst>
      <p:ext uri="{BB962C8B-B14F-4D97-AF65-F5344CB8AC3E}">
        <p14:creationId xmlns:p14="http://schemas.microsoft.com/office/powerpoint/2010/main" val="150441950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 name="Ink 1">
                <a:extLst>
                  <a:ext uri="{FF2B5EF4-FFF2-40B4-BE49-F238E27FC236}">
                    <a16:creationId xmlns:a16="http://schemas.microsoft.com/office/drawing/2014/main" id="{5A994461-107A-39A2-90E8-3081692CD7BF}"/>
                  </a:ext>
                </a:extLst>
              </p14:cNvPr>
              <p14:cNvContentPartPr/>
              <p14:nvPr/>
            </p14:nvContentPartPr>
            <p14:xfrm>
              <a:off x="2069280" y="1027800"/>
              <a:ext cx="5922360" cy="3473640"/>
            </p14:xfrm>
          </p:contentPart>
        </mc:Choice>
        <mc:Fallback xmlns="">
          <p:pic>
            <p:nvPicPr>
              <p:cNvPr id="2" name="Ink 1">
                <a:extLst>
                  <a:ext uri="{FF2B5EF4-FFF2-40B4-BE49-F238E27FC236}">
                    <a16:creationId xmlns:a16="http://schemas.microsoft.com/office/drawing/2014/main" id="{5A994461-107A-39A2-90E8-3081692CD7BF}"/>
                  </a:ext>
                </a:extLst>
              </p:cNvPr>
              <p:cNvPicPr/>
              <p:nvPr/>
            </p:nvPicPr>
            <p:blipFill>
              <a:blip r:embed="rId3"/>
              <a:stretch>
                <a:fillRect/>
              </a:stretch>
            </p:blipFill>
            <p:spPr>
              <a:xfrm>
                <a:off x="2059920" y="1018440"/>
                <a:ext cx="5941080" cy="3492360"/>
              </a:xfrm>
              <a:prstGeom prst="rect">
                <a:avLst/>
              </a:prstGeom>
            </p:spPr>
          </p:pic>
        </mc:Fallback>
      </mc:AlternateContent>
    </p:spTree>
    <p:extLst>
      <p:ext uri="{BB962C8B-B14F-4D97-AF65-F5344CB8AC3E}">
        <p14:creationId xmlns:p14="http://schemas.microsoft.com/office/powerpoint/2010/main" val="36473740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C2897EB-EC4F-6628-9B66-1C0401DB3CF1}"/>
              </a:ext>
            </a:extLst>
          </p:cNvPr>
          <p:cNvPicPr>
            <a:picLocks noChangeAspect="1"/>
          </p:cNvPicPr>
          <p:nvPr/>
        </p:nvPicPr>
        <p:blipFill>
          <a:blip r:embed="rId2"/>
          <a:stretch>
            <a:fillRect/>
          </a:stretch>
        </p:blipFill>
        <p:spPr>
          <a:xfrm>
            <a:off x="579639" y="357702"/>
            <a:ext cx="6088649" cy="3206380"/>
          </a:xfrm>
          <a:prstGeom prst="rect">
            <a:avLst/>
          </a:prstGeom>
        </p:spPr>
      </p:pic>
    </p:spTree>
    <p:extLst>
      <p:ext uri="{BB962C8B-B14F-4D97-AF65-F5344CB8AC3E}">
        <p14:creationId xmlns:p14="http://schemas.microsoft.com/office/powerpoint/2010/main" val="390071173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 name="Ink 1">
                <a:extLst>
                  <a:ext uri="{FF2B5EF4-FFF2-40B4-BE49-F238E27FC236}">
                    <a16:creationId xmlns:a16="http://schemas.microsoft.com/office/drawing/2014/main" id="{BE6479C0-38E4-0BBB-2AAF-B1D6E42C9E63}"/>
                  </a:ext>
                </a:extLst>
              </p14:cNvPr>
              <p14:cNvContentPartPr/>
              <p14:nvPr/>
            </p14:nvContentPartPr>
            <p14:xfrm>
              <a:off x="2859480" y="937440"/>
              <a:ext cx="4165560" cy="3030480"/>
            </p14:xfrm>
          </p:contentPart>
        </mc:Choice>
        <mc:Fallback xmlns="">
          <p:pic>
            <p:nvPicPr>
              <p:cNvPr id="2" name="Ink 1">
                <a:extLst>
                  <a:ext uri="{FF2B5EF4-FFF2-40B4-BE49-F238E27FC236}">
                    <a16:creationId xmlns:a16="http://schemas.microsoft.com/office/drawing/2014/main" id="{BE6479C0-38E4-0BBB-2AAF-B1D6E42C9E63}"/>
                  </a:ext>
                </a:extLst>
              </p:cNvPr>
              <p:cNvPicPr/>
              <p:nvPr/>
            </p:nvPicPr>
            <p:blipFill>
              <a:blip r:embed="rId3"/>
              <a:stretch>
                <a:fillRect/>
              </a:stretch>
            </p:blipFill>
            <p:spPr>
              <a:xfrm>
                <a:off x="2850120" y="928080"/>
                <a:ext cx="4184280" cy="3049200"/>
              </a:xfrm>
              <a:prstGeom prst="rect">
                <a:avLst/>
              </a:prstGeom>
            </p:spPr>
          </p:pic>
        </mc:Fallback>
      </mc:AlternateContent>
    </p:spTree>
    <p:extLst>
      <p:ext uri="{BB962C8B-B14F-4D97-AF65-F5344CB8AC3E}">
        <p14:creationId xmlns:p14="http://schemas.microsoft.com/office/powerpoint/2010/main" val="94302508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833F108-0AF4-0DB6-67C5-7A6373B97436}"/>
              </a:ext>
            </a:extLst>
          </p:cNvPr>
          <p:cNvPicPr>
            <a:picLocks noChangeAspect="1"/>
          </p:cNvPicPr>
          <p:nvPr/>
        </p:nvPicPr>
        <p:blipFill>
          <a:blip r:embed="rId2"/>
          <a:stretch>
            <a:fillRect/>
          </a:stretch>
        </p:blipFill>
        <p:spPr>
          <a:xfrm>
            <a:off x="426154" y="400050"/>
            <a:ext cx="8661023" cy="3724416"/>
          </a:xfrm>
          <a:prstGeom prst="rect">
            <a:avLst/>
          </a:prstGeom>
        </p:spPr>
      </p:pic>
    </p:spTree>
    <p:extLst>
      <p:ext uri="{BB962C8B-B14F-4D97-AF65-F5344CB8AC3E}">
        <p14:creationId xmlns:p14="http://schemas.microsoft.com/office/powerpoint/2010/main" val="174393614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 name="Ink 1">
                <a:extLst>
                  <a:ext uri="{FF2B5EF4-FFF2-40B4-BE49-F238E27FC236}">
                    <a16:creationId xmlns:a16="http://schemas.microsoft.com/office/drawing/2014/main" id="{17453E87-1646-9700-11B8-9BF8207D5CEA}"/>
                  </a:ext>
                </a:extLst>
              </p14:cNvPr>
              <p14:cNvContentPartPr/>
              <p14:nvPr/>
            </p14:nvContentPartPr>
            <p14:xfrm>
              <a:off x="3014280" y="758520"/>
              <a:ext cx="5951880" cy="4064040"/>
            </p14:xfrm>
          </p:contentPart>
        </mc:Choice>
        <mc:Fallback xmlns="">
          <p:pic>
            <p:nvPicPr>
              <p:cNvPr id="2" name="Ink 1">
                <a:extLst>
                  <a:ext uri="{FF2B5EF4-FFF2-40B4-BE49-F238E27FC236}">
                    <a16:creationId xmlns:a16="http://schemas.microsoft.com/office/drawing/2014/main" id="{17453E87-1646-9700-11B8-9BF8207D5CEA}"/>
                  </a:ext>
                </a:extLst>
              </p:cNvPr>
              <p:cNvPicPr/>
              <p:nvPr/>
            </p:nvPicPr>
            <p:blipFill>
              <a:blip r:embed="rId3"/>
              <a:stretch>
                <a:fillRect/>
              </a:stretch>
            </p:blipFill>
            <p:spPr>
              <a:xfrm>
                <a:off x="3004920" y="749160"/>
                <a:ext cx="5970600" cy="4082760"/>
              </a:xfrm>
              <a:prstGeom prst="rect">
                <a:avLst/>
              </a:prstGeom>
            </p:spPr>
          </p:pic>
        </mc:Fallback>
      </mc:AlternateContent>
    </p:spTree>
    <p:extLst>
      <p:ext uri="{BB962C8B-B14F-4D97-AF65-F5344CB8AC3E}">
        <p14:creationId xmlns:p14="http://schemas.microsoft.com/office/powerpoint/2010/main" val="105079876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79338CC-7368-A15E-7EE2-B797ED4014C4}"/>
              </a:ext>
            </a:extLst>
          </p:cNvPr>
          <p:cNvPicPr>
            <a:picLocks noChangeAspect="1"/>
          </p:cNvPicPr>
          <p:nvPr/>
        </p:nvPicPr>
        <p:blipFill>
          <a:blip r:embed="rId2"/>
          <a:stretch>
            <a:fillRect/>
          </a:stretch>
        </p:blipFill>
        <p:spPr>
          <a:xfrm>
            <a:off x="2430462" y="1154233"/>
            <a:ext cx="7331075" cy="4549534"/>
          </a:xfrm>
          <a:prstGeom prst="rect">
            <a:avLst/>
          </a:prstGeom>
        </p:spPr>
      </p:pic>
    </p:spTree>
    <p:extLst>
      <p:ext uri="{BB962C8B-B14F-4D97-AF65-F5344CB8AC3E}">
        <p14:creationId xmlns:p14="http://schemas.microsoft.com/office/powerpoint/2010/main" val="424149372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E70983A-6A6C-6A63-0613-D7EDD7F4812F}"/>
              </a:ext>
            </a:extLst>
          </p:cNvPr>
          <p:cNvPicPr>
            <a:picLocks noChangeAspect="1"/>
          </p:cNvPicPr>
          <p:nvPr/>
        </p:nvPicPr>
        <p:blipFill>
          <a:blip r:embed="rId2"/>
          <a:stretch>
            <a:fillRect/>
          </a:stretch>
        </p:blipFill>
        <p:spPr>
          <a:xfrm>
            <a:off x="1862723" y="1119940"/>
            <a:ext cx="8466554" cy="4618120"/>
          </a:xfrm>
          <a:prstGeom prst="rect">
            <a:avLst/>
          </a:prstGeom>
        </p:spPr>
      </p:pic>
    </p:spTree>
    <p:extLst>
      <p:ext uri="{BB962C8B-B14F-4D97-AF65-F5344CB8AC3E}">
        <p14:creationId xmlns:p14="http://schemas.microsoft.com/office/powerpoint/2010/main" val="15485455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B6427AF-00BA-7AE7-C243-7358003207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0676" y="304633"/>
            <a:ext cx="10020612" cy="5374304"/>
          </a:xfrm>
          <a:prstGeom prst="rect">
            <a:avLst/>
          </a:prstGeom>
        </p:spPr>
      </p:pic>
    </p:spTree>
    <p:extLst>
      <p:ext uri="{BB962C8B-B14F-4D97-AF65-F5344CB8AC3E}">
        <p14:creationId xmlns:p14="http://schemas.microsoft.com/office/powerpoint/2010/main" val="235247033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AE8BC1B-DEB7-B045-1DE6-4B603B57960A}"/>
              </a:ext>
            </a:extLst>
          </p:cNvPr>
          <p:cNvPicPr>
            <a:picLocks noChangeAspect="1"/>
          </p:cNvPicPr>
          <p:nvPr/>
        </p:nvPicPr>
        <p:blipFill>
          <a:blip r:embed="rId2"/>
          <a:stretch>
            <a:fillRect/>
          </a:stretch>
        </p:blipFill>
        <p:spPr>
          <a:xfrm>
            <a:off x="827095" y="401104"/>
            <a:ext cx="7658151" cy="2781008"/>
          </a:xfrm>
          <a:prstGeom prst="rect">
            <a:avLst/>
          </a:prstGeom>
        </p:spPr>
      </p:pic>
    </p:spTree>
    <p:extLst>
      <p:ext uri="{BB962C8B-B14F-4D97-AF65-F5344CB8AC3E}">
        <p14:creationId xmlns:p14="http://schemas.microsoft.com/office/powerpoint/2010/main" val="350768286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D7B22D4-A0AE-39E7-F1E1-95B24DB98CD2}"/>
              </a:ext>
            </a:extLst>
          </p:cNvPr>
          <p:cNvPicPr>
            <a:picLocks noChangeAspect="1"/>
          </p:cNvPicPr>
          <p:nvPr/>
        </p:nvPicPr>
        <p:blipFill>
          <a:blip r:embed="rId2"/>
          <a:stretch>
            <a:fillRect/>
          </a:stretch>
        </p:blipFill>
        <p:spPr>
          <a:xfrm>
            <a:off x="266183" y="385621"/>
            <a:ext cx="11258264" cy="3086242"/>
          </a:xfrm>
          <a:prstGeom prst="rect">
            <a:avLst/>
          </a:prstGeom>
        </p:spPr>
      </p:pic>
    </p:spTree>
    <p:extLst>
      <p:ext uri="{BB962C8B-B14F-4D97-AF65-F5344CB8AC3E}">
        <p14:creationId xmlns:p14="http://schemas.microsoft.com/office/powerpoint/2010/main" val="374218252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2E40B12-7BE5-95F9-1FEA-CE495FD15F03}"/>
              </a:ext>
            </a:extLst>
          </p:cNvPr>
          <p:cNvPicPr>
            <a:picLocks noChangeAspect="1"/>
          </p:cNvPicPr>
          <p:nvPr/>
        </p:nvPicPr>
        <p:blipFill>
          <a:blip r:embed="rId2"/>
          <a:stretch>
            <a:fillRect/>
          </a:stretch>
        </p:blipFill>
        <p:spPr>
          <a:xfrm>
            <a:off x="642150" y="345390"/>
            <a:ext cx="5918867" cy="3613868"/>
          </a:xfrm>
          <a:prstGeom prst="rect">
            <a:avLst/>
          </a:prstGeom>
        </p:spPr>
      </p:pic>
    </p:spTree>
    <p:extLst>
      <p:ext uri="{BB962C8B-B14F-4D97-AF65-F5344CB8AC3E}">
        <p14:creationId xmlns:p14="http://schemas.microsoft.com/office/powerpoint/2010/main" val="392099918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E68EAFB-2EA0-E8B9-F06D-28780418E59F}"/>
              </a:ext>
            </a:extLst>
          </p:cNvPr>
          <p:cNvPicPr>
            <a:picLocks noChangeAspect="1"/>
          </p:cNvPicPr>
          <p:nvPr/>
        </p:nvPicPr>
        <p:blipFill>
          <a:blip r:embed="rId2"/>
          <a:stretch>
            <a:fillRect/>
          </a:stretch>
        </p:blipFill>
        <p:spPr>
          <a:xfrm>
            <a:off x="426154" y="400050"/>
            <a:ext cx="8661023" cy="3724416"/>
          </a:xfrm>
          <a:prstGeom prst="rect">
            <a:avLst/>
          </a:prstGeom>
        </p:spPr>
      </p:pic>
    </p:spTree>
    <p:extLst>
      <p:ext uri="{BB962C8B-B14F-4D97-AF65-F5344CB8AC3E}">
        <p14:creationId xmlns:p14="http://schemas.microsoft.com/office/powerpoint/2010/main" val="277276775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4FF58F5-95AF-9B29-40B9-B120D75EE1A4}"/>
              </a:ext>
            </a:extLst>
          </p:cNvPr>
          <p:cNvPicPr>
            <a:picLocks noChangeAspect="1"/>
          </p:cNvPicPr>
          <p:nvPr/>
        </p:nvPicPr>
        <p:blipFill>
          <a:blip r:embed="rId2"/>
          <a:stretch>
            <a:fillRect/>
          </a:stretch>
        </p:blipFill>
        <p:spPr>
          <a:xfrm>
            <a:off x="491369" y="314816"/>
            <a:ext cx="5766188" cy="3974380"/>
          </a:xfrm>
          <a:prstGeom prst="rect">
            <a:avLst/>
          </a:prstGeom>
        </p:spPr>
      </p:pic>
    </p:spTree>
    <p:extLst>
      <p:ext uri="{BB962C8B-B14F-4D97-AF65-F5344CB8AC3E}">
        <p14:creationId xmlns:p14="http://schemas.microsoft.com/office/powerpoint/2010/main" val="29990539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A76FAD5-86EB-636F-139A-CB475AFC5E41}"/>
              </a:ext>
            </a:extLst>
          </p:cNvPr>
          <p:cNvPicPr>
            <a:picLocks noChangeAspect="1"/>
          </p:cNvPicPr>
          <p:nvPr/>
        </p:nvPicPr>
        <p:blipFill>
          <a:blip r:embed="rId2"/>
          <a:stretch>
            <a:fillRect/>
          </a:stretch>
        </p:blipFill>
        <p:spPr>
          <a:xfrm>
            <a:off x="420914" y="349215"/>
            <a:ext cx="7721600" cy="6143463"/>
          </a:xfrm>
          <a:prstGeom prst="rect">
            <a:avLst/>
          </a:prstGeom>
        </p:spPr>
      </p:pic>
    </p:spTree>
    <p:extLst>
      <p:ext uri="{BB962C8B-B14F-4D97-AF65-F5344CB8AC3E}">
        <p14:creationId xmlns:p14="http://schemas.microsoft.com/office/powerpoint/2010/main" val="173139544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8066771-9743-47DF-9084-2513BBCE65DE}"/>
              </a:ext>
            </a:extLst>
          </p:cNvPr>
          <p:cNvPicPr>
            <a:picLocks noChangeAspect="1"/>
          </p:cNvPicPr>
          <p:nvPr/>
        </p:nvPicPr>
        <p:blipFill>
          <a:blip r:embed="rId2"/>
          <a:stretch>
            <a:fillRect/>
          </a:stretch>
        </p:blipFill>
        <p:spPr>
          <a:xfrm>
            <a:off x="342900" y="374065"/>
            <a:ext cx="5700713" cy="6045168"/>
          </a:xfrm>
          <a:prstGeom prst="rect">
            <a:avLst/>
          </a:prstGeom>
        </p:spPr>
      </p:pic>
    </p:spTree>
    <p:extLst>
      <p:ext uri="{BB962C8B-B14F-4D97-AF65-F5344CB8AC3E}">
        <p14:creationId xmlns:p14="http://schemas.microsoft.com/office/powerpoint/2010/main" val="19698308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F91FB13-1C15-81CC-0E72-1939B22E8953}"/>
              </a:ext>
            </a:extLst>
          </p:cNvPr>
          <p:cNvPicPr>
            <a:picLocks noChangeAspect="1"/>
          </p:cNvPicPr>
          <p:nvPr/>
        </p:nvPicPr>
        <p:blipFill>
          <a:blip r:embed="rId2"/>
          <a:stretch>
            <a:fillRect/>
          </a:stretch>
        </p:blipFill>
        <p:spPr>
          <a:xfrm>
            <a:off x="485776" y="375637"/>
            <a:ext cx="4357687" cy="5757475"/>
          </a:xfrm>
          <a:prstGeom prst="rect">
            <a:avLst/>
          </a:prstGeom>
        </p:spPr>
      </p:pic>
    </p:spTree>
    <p:extLst>
      <p:ext uri="{BB962C8B-B14F-4D97-AF65-F5344CB8AC3E}">
        <p14:creationId xmlns:p14="http://schemas.microsoft.com/office/powerpoint/2010/main" val="339545525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92491B7-D133-9542-160E-DAD41F1F0B11}"/>
              </a:ext>
            </a:extLst>
          </p:cNvPr>
          <p:cNvPicPr>
            <a:picLocks noChangeAspect="1"/>
          </p:cNvPicPr>
          <p:nvPr/>
        </p:nvPicPr>
        <p:blipFill>
          <a:blip r:embed="rId2"/>
          <a:stretch>
            <a:fillRect/>
          </a:stretch>
        </p:blipFill>
        <p:spPr>
          <a:xfrm>
            <a:off x="442596" y="633235"/>
            <a:ext cx="10044429" cy="5613064"/>
          </a:xfrm>
          <a:prstGeom prst="rect">
            <a:avLst/>
          </a:prstGeom>
        </p:spPr>
      </p:pic>
    </p:spTree>
    <p:extLst>
      <p:ext uri="{BB962C8B-B14F-4D97-AF65-F5344CB8AC3E}">
        <p14:creationId xmlns:p14="http://schemas.microsoft.com/office/powerpoint/2010/main" val="223771571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69809DC-908D-2327-FBA6-D9FC54EED013}"/>
              </a:ext>
            </a:extLst>
          </p:cNvPr>
          <p:cNvPicPr>
            <a:picLocks noChangeAspect="1"/>
          </p:cNvPicPr>
          <p:nvPr/>
        </p:nvPicPr>
        <p:blipFill>
          <a:blip r:embed="rId2"/>
          <a:stretch>
            <a:fillRect/>
          </a:stretch>
        </p:blipFill>
        <p:spPr>
          <a:xfrm>
            <a:off x="207889" y="452462"/>
            <a:ext cx="11711421" cy="3101443"/>
          </a:xfrm>
          <a:prstGeom prst="rect">
            <a:avLst/>
          </a:prstGeom>
        </p:spPr>
      </p:pic>
    </p:spTree>
    <p:extLst>
      <p:ext uri="{BB962C8B-B14F-4D97-AF65-F5344CB8AC3E}">
        <p14:creationId xmlns:p14="http://schemas.microsoft.com/office/powerpoint/2010/main" val="28311423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44A61F0-3E71-99C9-491C-8C884D4D9271}"/>
              </a:ext>
            </a:extLst>
          </p:cNvPr>
          <p:cNvPicPr>
            <a:picLocks noChangeAspect="1"/>
          </p:cNvPicPr>
          <p:nvPr/>
        </p:nvPicPr>
        <p:blipFill>
          <a:blip r:embed="rId2"/>
          <a:stretch>
            <a:fillRect/>
          </a:stretch>
        </p:blipFill>
        <p:spPr>
          <a:xfrm>
            <a:off x="261448" y="418987"/>
            <a:ext cx="11175891" cy="2581388"/>
          </a:xfrm>
          <a:prstGeom prst="rect">
            <a:avLst/>
          </a:prstGeom>
        </p:spPr>
      </p:pic>
    </p:spTree>
    <p:extLst>
      <p:ext uri="{BB962C8B-B14F-4D97-AF65-F5344CB8AC3E}">
        <p14:creationId xmlns:p14="http://schemas.microsoft.com/office/powerpoint/2010/main" val="329232680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7452966-4A61-9126-E9F9-FB76AD3B9CA8}"/>
              </a:ext>
            </a:extLst>
          </p:cNvPr>
          <p:cNvPicPr>
            <a:picLocks noChangeAspect="1"/>
          </p:cNvPicPr>
          <p:nvPr/>
        </p:nvPicPr>
        <p:blipFill>
          <a:blip r:embed="rId2"/>
          <a:stretch>
            <a:fillRect/>
          </a:stretch>
        </p:blipFill>
        <p:spPr>
          <a:xfrm>
            <a:off x="283620" y="171450"/>
            <a:ext cx="11801705" cy="2371725"/>
          </a:xfrm>
          <a:prstGeom prst="rect">
            <a:avLst/>
          </a:prstGeom>
        </p:spPr>
      </p:pic>
    </p:spTree>
    <p:extLst>
      <p:ext uri="{BB962C8B-B14F-4D97-AF65-F5344CB8AC3E}">
        <p14:creationId xmlns:p14="http://schemas.microsoft.com/office/powerpoint/2010/main" val="376560592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8577D4E-53CC-71FF-14F8-6FB1C55730E8}"/>
              </a:ext>
            </a:extLst>
          </p:cNvPr>
          <p:cNvPicPr>
            <a:picLocks noChangeAspect="1"/>
          </p:cNvPicPr>
          <p:nvPr/>
        </p:nvPicPr>
        <p:blipFill>
          <a:blip r:embed="rId2"/>
          <a:stretch>
            <a:fillRect/>
          </a:stretch>
        </p:blipFill>
        <p:spPr>
          <a:xfrm>
            <a:off x="449083" y="714376"/>
            <a:ext cx="10113247" cy="2671762"/>
          </a:xfrm>
          <a:prstGeom prst="rect">
            <a:avLst/>
          </a:prstGeom>
        </p:spPr>
      </p:pic>
    </p:spTree>
    <p:extLst>
      <p:ext uri="{BB962C8B-B14F-4D97-AF65-F5344CB8AC3E}">
        <p14:creationId xmlns:p14="http://schemas.microsoft.com/office/powerpoint/2010/main" val="144604950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C29050C-CAE4-D842-7482-723142963961}"/>
              </a:ext>
            </a:extLst>
          </p:cNvPr>
          <p:cNvPicPr>
            <a:picLocks noChangeAspect="1"/>
          </p:cNvPicPr>
          <p:nvPr/>
        </p:nvPicPr>
        <p:blipFill>
          <a:blip r:embed="rId2"/>
          <a:stretch>
            <a:fillRect/>
          </a:stretch>
        </p:blipFill>
        <p:spPr>
          <a:xfrm>
            <a:off x="428348" y="490410"/>
            <a:ext cx="6586989" cy="3024315"/>
          </a:xfrm>
          <a:prstGeom prst="rect">
            <a:avLst/>
          </a:prstGeom>
        </p:spPr>
      </p:pic>
    </p:spTree>
    <p:extLst>
      <p:ext uri="{BB962C8B-B14F-4D97-AF65-F5344CB8AC3E}">
        <p14:creationId xmlns:p14="http://schemas.microsoft.com/office/powerpoint/2010/main" val="268145010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4945622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51C11EA-9B4C-B48B-6D3A-53A1BE4B3E5D}"/>
              </a:ext>
            </a:extLst>
          </p:cNvPr>
          <p:cNvPicPr>
            <a:picLocks noChangeAspect="1"/>
          </p:cNvPicPr>
          <p:nvPr/>
        </p:nvPicPr>
        <p:blipFill>
          <a:blip r:embed="rId2"/>
          <a:stretch>
            <a:fillRect/>
          </a:stretch>
        </p:blipFill>
        <p:spPr>
          <a:xfrm>
            <a:off x="285252" y="242751"/>
            <a:ext cx="11436248" cy="3114812"/>
          </a:xfrm>
          <a:prstGeom prst="rect">
            <a:avLst/>
          </a:prstGeom>
        </p:spPr>
      </p:pic>
      <p:pic>
        <p:nvPicPr>
          <p:cNvPr id="23" name="Picture 22">
            <a:extLst>
              <a:ext uri="{FF2B5EF4-FFF2-40B4-BE49-F238E27FC236}">
                <a16:creationId xmlns:a16="http://schemas.microsoft.com/office/drawing/2014/main" id="{2E6AFCFB-3079-708F-93E6-C197FFB491A5}"/>
              </a:ext>
            </a:extLst>
          </p:cNvPr>
          <p:cNvPicPr>
            <a:picLocks noChangeAspect="1"/>
          </p:cNvPicPr>
          <p:nvPr/>
        </p:nvPicPr>
        <p:blipFill>
          <a:blip r:embed="rId3"/>
          <a:stretch>
            <a:fillRect/>
          </a:stretch>
        </p:blipFill>
        <p:spPr>
          <a:xfrm>
            <a:off x="7814072" y="2493335"/>
            <a:ext cx="3581710" cy="3558848"/>
          </a:xfrm>
          <a:prstGeom prst="rect">
            <a:avLst/>
          </a:prstGeom>
        </p:spPr>
      </p:pic>
      <mc:AlternateContent xmlns:mc="http://schemas.openxmlformats.org/markup-compatibility/2006" xmlns:p14="http://schemas.microsoft.com/office/powerpoint/2010/main">
        <mc:Choice Requires="p14">
          <p:contentPart p14:bwMode="auto" r:id="rId4">
            <p14:nvContentPartPr>
              <p14:cNvPr id="41" name="Ink 40">
                <a:extLst>
                  <a:ext uri="{FF2B5EF4-FFF2-40B4-BE49-F238E27FC236}">
                    <a16:creationId xmlns:a16="http://schemas.microsoft.com/office/drawing/2014/main" id="{743AE1D0-4367-33B2-0FE2-897621E4D1FC}"/>
                  </a:ext>
                </a:extLst>
              </p14:cNvPr>
              <p14:cNvContentPartPr/>
              <p14:nvPr/>
            </p14:nvContentPartPr>
            <p14:xfrm>
              <a:off x="11264312" y="5830935"/>
              <a:ext cx="36720" cy="45000"/>
            </p14:xfrm>
          </p:contentPart>
        </mc:Choice>
        <mc:Fallback xmlns="">
          <p:pic>
            <p:nvPicPr>
              <p:cNvPr id="41" name="Ink 40">
                <a:extLst>
                  <a:ext uri="{FF2B5EF4-FFF2-40B4-BE49-F238E27FC236}">
                    <a16:creationId xmlns:a16="http://schemas.microsoft.com/office/drawing/2014/main" id="{743AE1D0-4367-33B2-0FE2-897621E4D1FC}"/>
                  </a:ext>
                </a:extLst>
              </p:cNvPr>
              <p:cNvPicPr/>
              <p:nvPr/>
            </p:nvPicPr>
            <p:blipFill>
              <a:blip r:embed="rId5"/>
              <a:stretch>
                <a:fillRect/>
              </a:stretch>
            </p:blipFill>
            <p:spPr>
              <a:xfrm>
                <a:off x="11246672" y="5812935"/>
                <a:ext cx="72360" cy="8064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68" name="Ink 67">
                <a:extLst>
                  <a:ext uri="{FF2B5EF4-FFF2-40B4-BE49-F238E27FC236}">
                    <a16:creationId xmlns:a16="http://schemas.microsoft.com/office/drawing/2014/main" id="{9E4C1D0C-8259-A77A-64D6-89B822F51B4A}"/>
                  </a:ext>
                </a:extLst>
              </p14:cNvPr>
              <p14:cNvContentPartPr/>
              <p14:nvPr/>
            </p14:nvContentPartPr>
            <p14:xfrm>
              <a:off x="8789312" y="1514175"/>
              <a:ext cx="360" cy="360"/>
            </p14:xfrm>
          </p:contentPart>
        </mc:Choice>
        <mc:Fallback xmlns="">
          <p:pic>
            <p:nvPicPr>
              <p:cNvPr id="68" name="Ink 67">
                <a:extLst>
                  <a:ext uri="{FF2B5EF4-FFF2-40B4-BE49-F238E27FC236}">
                    <a16:creationId xmlns:a16="http://schemas.microsoft.com/office/drawing/2014/main" id="{9E4C1D0C-8259-A77A-64D6-89B822F51B4A}"/>
                  </a:ext>
                </a:extLst>
              </p:cNvPr>
              <p:cNvPicPr/>
              <p:nvPr/>
            </p:nvPicPr>
            <p:blipFill>
              <a:blip r:embed="rId7"/>
              <a:stretch>
                <a:fillRect/>
              </a:stretch>
            </p:blipFill>
            <p:spPr>
              <a:xfrm>
                <a:off x="8771672" y="1496175"/>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61" name="Ink 60">
                <a:extLst>
                  <a:ext uri="{FF2B5EF4-FFF2-40B4-BE49-F238E27FC236}">
                    <a16:creationId xmlns:a16="http://schemas.microsoft.com/office/drawing/2014/main" id="{0C0AE67E-3F72-E6D4-6F45-85E6BCCAE110}"/>
                  </a:ext>
                </a:extLst>
              </p14:cNvPr>
              <p14:cNvContentPartPr/>
              <p14:nvPr/>
            </p14:nvContentPartPr>
            <p14:xfrm>
              <a:off x="8315552" y="1604175"/>
              <a:ext cx="360" cy="360"/>
            </p14:xfrm>
          </p:contentPart>
        </mc:Choice>
        <mc:Fallback xmlns="">
          <p:pic>
            <p:nvPicPr>
              <p:cNvPr id="61" name="Ink 60">
                <a:extLst>
                  <a:ext uri="{FF2B5EF4-FFF2-40B4-BE49-F238E27FC236}">
                    <a16:creationId xmlns:a16="http://schemas.microsoft.com/office/drawing/2014/main" id="{0C0AE67E-3F72-E6D4-6F45-85E6BCCAE110}"/>
                  </a:ext>
                </a:extLst>
              </p:cNvPr>
              <p:cNvPicPr/>
              <p:nvPr/>
            </p:nvPicPr>
            <p:blipFill>
              <a:blip r:embed="rId7"/>
              <a:stretch>
                <a:fillRect/>
              </a:stretch>
            </p:blipFill>
            <p:spPr>
              <a:xfrm>
                <a:off x="8297912" y="1586535"/>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16" name="Ink 115">
                <a:extLst>
                  <a:ext uri="{FF2B5EF4-FFF2-40B4-BE49-F238E27FC236}">
                    <a16:creationId xmlns:a16="http://schemas.microsoft.com/office/drawing/2014/main" id="{3799E092-4D2B-0C5C-84A9-8001E01173E8}"/>
                  </a:ext>
                </a:extLst>
              </p14:cNvPr>
              <p14:cNvContentPartPr/>
              <p14:nvPr/>
            </p14:nvContentPartPr>
            <p14:xfrm>
              <a:off x="8618672" y="4915455"/>
              <a:ext cx="360" cy="360"/>
            </p14:xfrm>
          </p:contentPart>
        </mc:Choice>
        <mc:Fallback xmlns="">
          <p:pic>
            <p:nvPicPr>
              <p:cNvPr id="116" name="Ink 115">
                <a:extLst>
                  <a:ext uri="{FF2B5EF4-FFF2-40B4-BE49-F238E27FC236}">
                    <a16:creationId xmlns:a16="http://schemas.microsoft.com/office/drawing/2014/main" id="{3799E092-4D2B-0C5C-84A9-8001E01173E8}"/>
                  </a:ext>
                </a:extLst>
              </p:cNvPr>
              <p:cNvPicPr/>
              <p:nvPr/>
            </p:nvPicPr>
            <p:blipFill>
              <a:blip r:embed="rId7"/>
              <a:stretch>
                <a:fillRect/>
              </a:stretch>
            </p:blipFill>
            <p:spPr>
              <a:xfrm>
                <a:off x="8600672" y="4897455"/>
                <a:ext cx="36000" cy="36000"/>
              </a:xfrm>
              <a:prstGeom prst="rect">
                <a:avLst/>
              </a:prstGeom>
            </p:spPr>
          </p:pic>
        </mc:Fallback>
      </mc:AlternateContent>
      <p:grpSp>
        <p:nvGrpSpPr>
          <p:cNvPr id="147" name="Group 146">
            <a:extLst>
              <a:ext uri="{FF2B5EF4-FFF2-40B4-BE49-F238E27FC236}">
                <a16:creationId xmlns:a16="http://schemas.microsoft.com/office/drawing/2014/main" id="{BCEDB216-F4B7-6E4F-86FF-D319E03ABCBC}"/>
              </a:ext>
            </a:extLst>
          </p:cNvPr>
          <p:cNvGrpSpPr/>
          <p:nvPr/>
        </p:nvGrpSpPr>
        <p:grpSpPr>
          <a:xfrm>
            <a:off x="11130032" y="4611975"/>
            <a:ext cx="160560" cy="1469160"/>
            <a:chOff x="11130032" y="4611975"/>
            <a:chExt cx="160560" cy="1469160"/>
          </a:xfrm>
        </p:grpSpPr>
        <mc:AlternateContent xmlns:mc="http://schemas.openxmlformats.org/markup-compatibility/2006" xmlns:p14="http://schemas.microsoft.com/office/powerpoint/2010/main">
          <mc:Choice Requires="p14">
            <p:contentPart p14:bwMode="auto" r:id="rId10">
              <p14:nvContentPartPr>
                <p14:cNvPr id="136" name="Ink 135">
                  <a:extLst>
                    <a:ext uri="{FF2B5EF4-FFF2-40B4-BE49-F238E27FC236}">
                      <a16:creationId xmlns:a16="http://schemas.microsoft.com/office/drawing/2014/main" id="{A83E92E5-32F9-4A83-9A59-8A9958DAC5A8}"/>
                    </a:ext>
                  </a:extLst>
                </p14:cNvPr>
                <p14:cNvContentPartPr/>
                <p14:nvPr/>
              </p14:nvContentPartPr>
              <p14:xfrm>
                <a:off x="11130032" y="4611975"/>
                <a:ext cx="9720" cy="19440"/>
              </p14:xfrm>
            </p:contentPart>
          </mc:Choice>
          <mc:Fallback xmlns="">
            <p:pic>
              <p:nvPicPr>
                <p:cNvPr id="136" name="Ink 135">
                  <a:extLst>
                    <a:ext uri="{FF2B5EF4-FFF2-40B4-BE49-F238E27FC236}">
                      <a16:creationId xmlns:a16="http://schemas.microsoft.com/office/drawing/2014/main" id="{A83E92E5-32F9-4A83-9A59-8A9958DAC5A8}"/>
                    </a:ext>
                  </a:extLst>
                </p:cNvPr>
                <p:cNvPicPr/>
                <p:nvPr/>
              </p:nvPicPr>
              <p:blipFill>
                <a:blip r:embed="rId11"/>
                <a:stretch>
                  <a:fillRect/>
                </a:stretch>
              </p:blipFill>
              <p:spPr>
                <a:xfrm>
                  <a:off x="11112392" y="4593975"/>
                  <a:ext cx="45360" cy="5508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37" name="Ink 136">
                  <a:extLst>
                    <a:ext uri="{FF2B5EF4-FFF2-40B4-BE49-F238E27FC236}">
                      <a16:creationId xmlns:a16="http://schemas.microsoft.com/office/drawing/2014/main" id="{34F68987-FBA4-9A8F-0987-D4A59E2CBDE0}"/>
                    </a:ext>
                  </a:extLst>
                </p14:cNvPr>
                <p14:cNvContentPartPr/>
                <p14:nvPr/>
              </p14:nvContentPartPr>
              <p14:xfrm>
                <a:off x="11267912" y="6043695"/>
                <a:ext cx="22680" cy="37440"/>
              </p14:xfrm>
            </p:contentPart>
          </mc:Choice>
          <mc:Fallback xmlns="">
            <p:pic>
              <p:nvPicPr>
                <p:cNvPr id="137" name="Ink 136">
                  <a:extLst>
                    <a:ext uri="{FF2B5EF4-FFF2-40B4-BE49-F238E27FC236}">
                      <a16:creationId xmlns:a16="http://schemas.microsoft.com/office/drawing/2014/main" id="{34F68987-FBA4-9A8F-0987-D4A59E2CBDE0}"/>
                    </a:ext>
                  </a:extLst>
                </p:cNvPr>
                <p:cNvPicPr/>
                <p:nvPr/>
              </p:nvPicPr>
              <p:blipFill>
                <a:blip r:embed="rId13"/>
                <a:stretch>
                  <a:fillRect/>
                </a:stretch>
              </p:blipFill>
              <p:spPr>
                <a:xfrm>
                  <a:off x="11250272" y="6026055"/>
                  <a:ext cx="58320" cy="73080"/>
                </a:xfrm>
                <a:prstGeom prst="rect">
                  <a:avLst/>
                </a:prstGeom>
              </p:spPr>
            </p:pic>
          </mc:Fallback>
        </mc:AlternateContent>
      </p:grpSp>
      <p:grpSp>
        <p:nvGrpSpPr>
          <p:cNvPr id="216" name="Group 215">
            <a:extLst>
              <a:ext uri="{FF2B5EF4-FFF2-40B4-BE49-F238E27FC236}">
                <a16:creationId xmlns:a16="http://schemas.microsoft.com/office/drawing/2014/main" id="{15795910-474C-9B44-92FE-2548C67CBBFA}"/>
              </a:ext>
            </a:extLst>
          </p:cNvPr>
          <p:cNvGrpSpPr/>
          <p:nvPr/>
        </p:nvGrpSpPr>
        <p:grpSpPr>
          <a:xfrm>
            <a:off x="5449592" y="1531815"/>
            <a:ext cx="4596480" cy="517320"/>
            <a:chOff x="5449592" y="1531815"/>
            <a:chExt cx="4596480" cy="517320"/>
          </a:xfrm>
        </p:grpSpPr>
        <mc:AlternateContent xmlns:mc="http://schemas.openxmlformats.org/markup-compatibility/2006" xmlns:p14="http://schemas.microsoft.com/office/powerpoint/2010/main">
          <mc:Choice Requires="p14">
            <p:contentPart p14:bwMode="auto" r:id="rId14">
              <p14:nvContentPartPr>
                <p14:cNvPr id="82" name="Ink 81">
                  <a:extLst>
                    <a:ext uri="{FF2B5EF4-FFF2-40B4-BE49-F238E27FC236}">
                      <a16:creationId xmlns:a16="http://schemas.microsoft.com/office/drawing/2014/main" id="{4DDD19B7-4A61-2077-6255-9A5F726B0F2A}"/>
                    </a:ext>
                  </a:extLst>
                </p14:cNvPr>
                <p14:cNvContentPartPr/>
                <p14:nvPr/>
              </p14:nvContentPartPr>
              <p14:xfrm>
                <a:off x="6885992" y="1832415"/>
                <a:ext cx="12240" cy="6840"/>
              </p14:xfrm>
            </p:contentPart>
          </mc:Choice>
          <mc:Fallback xmlns="">
            <p:pic>
              <p:nvPicPr>
                <p:cNvPr id="82" name="Ink 81">
                  <a:extLst>
                    <a:ext uri="{FF2B5EF4-FFF2-40B4-BE49-F238E27FC236}">
                      <a16:creationId xmlns:a16="http://schemas.microsoft.com/office/drawing/2014/main" id="{4DDD19B7-4A61-2077-6255-9A5F726B0F2A}"/>
                    </a:ext>
                  </a:extLst>
                </p:cNvPr>
                <p:cNvPicPr/>
                <p:nvPr/>
              </p:nvPicPr>
              <p:blipFill>
                <a:blip r:embed="rId15"/>
                <a:stretch>
                  <a:fillRect/>
                </a:stretch>
              </p:blipFill>
              <p:spPr>
                <a:xfrm>
                  <a:off x="6868352" y="1814415"/>
                  <a:ext cx="47880" cy="4248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77" name="Ink 76">
                  <a:extLst>
                    <a:ext uri="{FF2B5EF4-FFF2-40B4-BE49-F238E27FC236}">
                      <a16:creationId xmlns:a16="http://schemas.microsoft.com/office/drawing/2014/main" id="{3DC7079D-BDD3-5FE1-1D15-B42380A65515}"/>
                    </a:ext>
                  </a:extLst>
                </p14:cNvPr>
                <p14:cNvContentPartPr/>
                <p14:nvPr/>
              </p14:nvContentPartPr>
              <p14:xfrm>
                <a:off x="5449592" y="2028615"/>
                <a:ext cx="67680" cy="20520"/>
              </p14:xfrm>
            </p:contentPart>
          </mc:Choice>
          <mc:Fallback xmlns="">
            <p:pic>
              <p:nvPicPr>
                <p:cNvPr id="77" name="Ink 76">
                  <a:extLst>
                    <a:ext uri="{FF2B5EF4-FFF2-40B4-BE49-F238E27FC236}">
                      <a16:creationId xmlns:a16="http://schemas.microsoft.com/office/drawing/2014/main" id="{3DC7079D-BDD3-5FE1-1D15-B42380A65515}"/>
                    </a:ext>
                  </a:extLst>
                </p:cNvPr>
                <p:cNvPicPr/>
                <p:nvPr/>
              </p:nvPicPr>
              <p:blipFill>
                <a:blip r:embed="rId17"/>
                <a:stretch>
                  <a:fillRect/>
                </a:stretch>
              </p:blipFill>
              <p:spPr>
                <a:xfrm>
                  <a:off x="5431592" y="2010615"/>
                  <a:ext cx="103320" cy="5616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79" name="Ink 78">
                  <a:extLst>
                    <a:ext uri="{FF2B5EF4-FFF2-40B4-BE49-F238E27FC236}">
                      <a16:creationId xmlns:a16="http://schemas.microsoft.com/office/drawing/2014/main" id="{4DFFADD0-87C0-D4C2-3AAA-C2C21C376FA9}"/>
                    </a:ext>
                  </a:extLst>
                </p14:cNvPr>
                <p14:cNvContentPartPr/>
                <p14:nvPr/>
              </p14:nvContentPartPr>
              <p14:xfrm>
                <a:off x="5817152" y="1887495"/>
                <a:ext cx="19080" cy="2520"/>
              </p14:xfrm>
            </p:contentPart>
          </mc:Choice>
          <mc:Fallback xmlns="">
            <p:pic>
              <p:nvPicPr>
                <p:cNvPr id="79" name="Ink 78">
                  <a:extLst>
                    <a:ext uri="{FF2B5EF4-FFF2-40B4-BE49-F238E27FC236}">
                      <a16:creationId xmlns:a16="http://schemas.microsoft.com/office/drawing/2014/main" id="{4DFFADD0-87C0-D4C2-3AAA-C2C21C376FA9}"/>
                    </a:ext>
                  </a:extLst>
                </p:cNvPr>
                <p:cNvPicPr/>
                <p:nvPr/>
              </p:nvPicPr>
              <p:blipFill>
                <a:blip r:embed="rId19"/>
                <a:stretch>
                  <a:fillRect/>
                </a:stretch>
              </p:blipFill>
              <p:spPr>
                <a:xfrm>
                  <a:off x="5799512" y="1869495"/>
                  <a:ext cx="54720" cy="3816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92" name="Ink 191">
                  <a:extLst>
                    <a:ext uri="{FF2B5EF4-FFF2-40B4-BE49-F238E27FC236}">
                      <a16:creationId xmlns:a16="http://schemas.microsoft.com/office/drawing/2014/main" id="{827C00FE-7A5B-23B9-BCFA-55667A9F772B}"/>
                    </a:ext>
                  </a:extLst>
                </p14:cNvPr>
                <p14:cNvContentPartPr/>
                <p14:nvPr/>
              </p14:nvContentPartPr>
              <p14:xfrm>
                <a:off x="9976232" y="1531815"/>
                <a:ext cx="69840" cy="23760"/>
              </p14:xfrm>
            </p:contentPart>
          </mc:Choice>
          <mc:Fallback xmlns="">
            <p:pic>
              <p:nvPicPr>
                <p:cNvPr id="192" name="Ink 191">
                  <a:extLst>
                    <a:ext uri="{FF2B5EF4-FFF2-40B4-BE49-F238E27FC236}">
                      <a16:creationId xmlns:a16="http://schemas.microsoft.com/office/drawing/2014/main" id="{827C00FE-7A5B-23B9-BCFA-55667A9F772B}"/>
                    </a:ext>
                  </a:extLst>
                </p:cNvPr>
                <p:cNvPicPr/>
                <p:nvPr/>
              </p:nvPicPr>
              <p:blipFill>
                <a:blip r:embed="rId21"/>
                <a:stretch>
                  <a:fillRect/>
                </a:stretch>
              </p:blipFill>
              <p:spPr>
                <a:xfrm>
                  <a:off x="9958592" y="1514175"/>
                  <a:ext cx="105480" cy="5940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212" name="Ink 211">
                  <a:extLst>
                    <a:ext uri="{FF2B5EF4-FFF2-40B4-BE49-F238E27FC236}">
                      <a16:creationId xmlns:a16="http://schemas.microsoft.com/office/drawing/2014/main" id="{662B4A60-7B84-CDBE-9744-084729C057A7}"/>
                    </a:ext>
                  </a:extLst>
                </p14:cNvPr>
                <p14:cNvContentPartPr/>
                <p14:nvPr/>
              </p14:nvContentPartPr>
              <p14:xfrm>
                <a:off x="9957512" y="1770495"/>
                <a:ext cx="360" cy="360"/>
              </p14:xfrm>
            </p:contentPart>
          </mc:Choice>
          <mc:Fallback xmlns="">
            <p:pic>
              <p:nvPicPr>
                <p:cNvPr id="212" name="Ink 211">
                  <a:extLst>
                    <a:ext uri="{FF2B5EF4-FFF2-40B4-BE49-F238E27FC236}">
                      <a16:creationId xmlns:a16="http://schemas.microsoft.com/office/drawing/2014/main" id="{662B4A60-7B84-CDBE-9744-084729C057A7}"/>
                    </a:ext>
                  </a:extLst>
                </p:cNvPr>
                <p:cNvPicPr/>
                <p:nvPr/>
              </p:nvPicPr>
              <p:blipFill>
                <a:blip r:embed="rId7"/>
                <a:stretch>
                  <a:fillRect/>
                </a:stretch>
              </p:blipFill>
              <p:spPr>
                <a:xfrm>
                  <a:off x="9939512" y="1752855"/>
                  <a:ext cx="36000" cy="36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3">
            <p14:nvContentPartPr>
              <p14:cNvPr id="229" name="Ink 228">
                <a:extLst>
                  <a:ext uri="{FF2B5EF4-FFF2-40B4-BE49-F238E27FC236}">
                    <a16:creationId xmlns:a16="http://schemas.microsoft.com/office/drawing/2014/main" id="{E8943FAD-B604-B212-D32B-FFD272A9A602}"/>
                  </a:ext>
                </a:extLst>
              </p14:cNvPr>
              <p14:cNvContentPartPr/>
              <p14:nvPr/>
            </p14:nvContentPartPr>
            <p14:xfrm>
              <a:off x="10335872" y="4983135"/>
              <a:ext cx="32040" cy="47160"/>
            </p14:xfrm>
          </p:contentPart>
        </mc:Choice>
        <mc:Fallback xmlns="">
          <p:pic>
            <p:nvPicPr>
              <p:cNvPr id="229" name="Ink 228">
                <a:extLst>
                  <a:ext uri="{FF2B5EF4-FFF2-40B4-BE49-F238E27FC236}">
                    <a16:creationId xmlns:a16="http://schemas.microsoft.com/office/drawing/2014/main" id="{E8943FAD-B604-B212-D32B-FFD272A9A602}"/>
                  </a:ext>
                </a:extLst>
              </p:cNvPr>
              <p:cNvPicPr/>
              <p:nvPr/>
            </p:nvPicPr>
            <p:blipFill>
              <a:blip r:embed="rId24"/>
              <a:stretch>
                <a:fillRect/>
              </a:stretch>
            </p:blipFill>
            <p:spPr>
              <a:xfrm>
                <a:off x="10317872" y="4965495"/>
                <a:ext cx="67680" cy="82800"/>
              </a:xfrm>
              <a:prstGeom prst="rect">
                <a:avLst/>
              </a:prstGeom>
            </p:spPr>
          </p:pic>
        </mc:Fallback>
      </mc:AlternateContent>
    </p:spTree>
    <p:extLst>
      <p:ext uri="{BB962C8B-B14F-4D97-AF65-F5344CB8AC3E}">
        <p14:creationId xmlns:p14="http://schemas.microsoft.com/office/powerpoint/2010/main" val="190461330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3799463-9A48-DC41-A5AE-FFE328937EA5}"/>
              </a:ext>
            </a:extLst>
          </p:cNvPr>
          <p:cNvPicPr>
            <a:picLocks noChangeAspect="1"/>
          </p:cNvPicPr>
          <p:nvPr/>
        </p:nvPicPr>
        <p:blipFill>
          <a:blip r:embed="rId2"/>
          <a:stretch>
            <a:fillRect/>
          </a:stretch>
        </p:blipFill>
        <p:spPr>
          <a:xfrm>
            <a:off x="311066" y="672290"/>
            <a:ext cx="9183522" cy="4133626"/>
          </a:xfrm>
          <a:prstGeom prst="rect">
            <a:avLst/>
          </a:prstGeom>
        </p:spPr>
      </p:pic>
    </p:spTree>
    <p:extLst>
      <p:ext uri="{BB962C8B-B14F-4D97-AF65-F5344CB8AC3E}">
        <p14:creationId xmlns:p14="http://schemas.microsoft.com/office/powerpoint/2010/main" val="201301467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0B7283D-8750-C9D6-8C0D-7E49AD02C56A}"/>
              </a:ext>
            </a:extLst>
          </p:cNvPr>
          <p:cNvPicPr>
            <a:picLocks noChangeAspect="1"/>
          </p:cNvPicPr>
          <p:nvPr/>
        </p:nvPicPr>
        <p:blipFill>
          <a:blip r:embed="rId2"/>
          <a:stretch>
            <a:fillRect/>
          </a:stretch>
        </p:blipFill>
        <p:spPr>
          <a:xfrm>
            <a:off x="590820" y="735725"/>
            <a:ext cx="8276037" cy="4534293"/>
          </a:xfrm>
          <a:prstGeom prst="rect">
            <a:avLst/>
          </a:prstGeom>
        </p:spPr>
      </p:pic>
    </p:spTree>
    <p:extLst>
      <p:ext uri="{BB962C8B-B14F-4D97-AF65-F5344CB8AC3E}">
        <p14:creationId xmlns:p14="http://schemas.microsoft.com/office/powerpoint/2010/main" val="130988776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7FB4DF9-6D30-7523-F61C-20AC554A8DF5}"/>
              </a:ext>
            </a:extLst>
          </p:cNvPr>
          <p:cNvPicPr>
            <a:picLocks noChangeAspect="1"/>
          </p:cNvPicPr>
          <p:nvPr/>
        </p:nvPicPr>
        <p:blipFill>
          <a:blip r:embed="rId2"/>
          <a:stretch>
            <a:fillRect/>
          </a:stretch>
        </p:blipFill>
        <p:spPr>
          <a:xfrm>
            <a:off x="618631" y="495178"/>
            <a:ext cx="10855625" cy="2648071"/>
          </a:xfrm>
          <a:prstGeom prst="rect">
            <a:avLst/>
          </a:prstGeom>
        </p:spPr>
      </p:pic>
    </p:spTree>
    <p:extLst>
      <p:ext uri="{BB962C8B-B14F-4D97-AF65-F5344CB8AC3E}">
        <p14:creationId xmlns:p14="http://schemas.microsoft.com/office/powerpoint/2010/main" val="228699060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B685B0A-59E0-2739-1090-4D028C19BDE2}"/>
              </a:ext>
            </a:extLst>
          </p:cNvPr>
          <p:cNvPicPr>
            <a:picLocks noChangeAspect="1"/>
          </p:cNvPicPr>
          <p:nvPr/>
        </p:nvPicPr>
        <p:blipFill>
          <a:blip r:embed="rId2"/>
          <a:stretch>
            <a:fillRect/>
          </a:stretch>
        </p:blipFill>
        <p:spPr>
          <a:xfrm>
            <a:off x="618631" y="495178"/>
            <a:ext cx="10855625" cy="2648071"/>
          </a:xfrm>
          <a:prstGeom prst="rect">
            <a:avLst/>
          </a:prstGeom>
        </p:spPr>
      </p:pic>
    </p:spTree>
    <p:extLst>
      <p:ext uri="{BB962C8B-B14F-4D97-AF65-F5344CB8AC3E}">
        <p14:creationId xmlns:p14="http://schemas.microsoft.com/office/powerpoint/2010/main" val="242313404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0A7FD7F-7CDB-1123-DBA2-766E3E97552F}"/>
              </a:ext>
            </a:extLst>
          </p:cNvPr>
          <p:cNvPicPr>
            <a:picLocks noChangeAspect="1"/>
          </p:cNvPicPr>
          <p:nvPr/>
        </p:nvPicPr>
        <p:blipFill>
          <a:blip r:embed="rId2"/>
          <a:stretch>
            <a:fillRect/>
          </a:stretch>
        </p:blipFill>
        <p:spPr>
          <a:xfrm>
            <a:off x="567801" y="397761"/>
            <a:ext cx="7391636" cy="3904622"/>
          </a:xfrm>
          <a:prstGeom prst="rect">
            <a:avLst/>
          </a:prstGeom>
        </p:spPr>
      </p:pic>
    </p:spTree>
    <p:extLst>
      <p:ext uri="{BB962C8B-B14F-4D97-AF65-F5344CB8AC3E}">
        <p14:creationId xmlns:p14="http://schemas.microsoft.com/office/powerpoint/2010/main" val="228955251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C279ED0-E2EC-C106-1E1E-F66637B0D1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4524" y="490321"/>
            <a:ext cx="9339576" cy="5739030"/>
          </a:xfrm>
          <a:prstGeom prst="rect">
            <a:avLst/>
          </a:prstGeom>
        </p:spPr>
      </p:pic>
    </p:spTree>
    <p:extLst>
      <p:ext uri="{BB962C8B-B14F-4D97-AF65-F5344CB8AC3E}">
        <p14:creationId xmlns:p14="http://schemas.microsoft.com/office/powerpoint/2010/main" val="349478313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123DCA2-5EB2-B1C4-C719-0F1C6103106B}"/>
              </a:ext>
            </a:extLst>
          </p:cNvPr>
          <p:cNvPicPr>
            <a:picLocks noChangeAspect="1"/>
          </p:cNvPicPr>
          <p:nvPr/>
        </p:nvPicPr>
        <p:blipFill>
          <a:blip r:embed="rId2"/>
          <a:stretch>
            <a:fillRect/>
          </a:stretch>
        </p:blipFill>
        <p:spPr>
          <a:xfrm>
            <a:off x="4316576" y="1497162"/>
            <a:ext cx="3558848" cy="3863675"/>
          </a:xfrm>
          <a:prstGeom prst="rect">
            <a:avLst/>
          </a:prstGeom>
        </p:spPr>
      </p:pic>
    </p:spTree>
    <p:extLst>
      <p:ext uri="{BB962C8B-B14F-4D97-AF65-F5344CB8AC3E}">
        <p14:creationId xmlns:p14="http://schemas.microsoft.com/office/powerpoint/2010/main" val="398880967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E0676BB-9D7A-3205-5026-B41ABF0D1F0B}"/>
              </a:ext>
            </a:extLst>
          </p:cNvPr>
          <p:cNvPicPr>
            <a:picLocks noChangeAspect="1"/>
          </p:cNvPicPr>
          <p:nvPr/>
        </p:nvPicPr>
        <p:blipFill>
          <a:blip r:embed="rId2"/>
          <a:stretch>
            <a:fillRect/>
          </a:stretch>
        </p:blipFill>
        <p:spPr>
          <a:xfrm>
            <a:off x="614124" y="533275"/>
            <a:ext cx="7972664" cy="4175100"/>
          </a:xfrm>
          <a:prstGeom prst="rect">
            <a:avLst/>
          </a:prstGeom>
        </p:spPr>
      </p:pic>
    </p:spTree>
    <p:extLst>
      <p:ext uri="{BB962C8B-B14F-4D97-AF65-F5344CB8AC3E}">
        <p14:creationId xmlns:p14="http://schemas.microsoft.com/office/powerpoint/2010/main" val="241898397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D0C7650-ACDC-809F-458F-D48345674038}"/>
              </a:ext>
            </a:extLst>
          </p:cNvPr>
          <p:cNvPicPr>
            <a:picLocks noChangeAspect="1"/>
          </p:cNvPicPr>
          <p:nvPr/>
        </p:nvPicPr>
        <p:blipFill>
          <a:blip r:embed="rId2"/>
          <a:stretch>
            <a:fillRect/>
          </a:stretch>
        </p:blipFill>
        <p:spPr>
          <a:xfrm>
            <a:off x="457200" y="1066800"/>
            <a:ext cx="8153399" cy="4343400"/>
          </a:xfrm>
          <a:prstGeom prst="rect">
            <a:avLst/>
          </a:prstGeom>
        </p:spPr>
      </p:pic>
      <mc:AlternateContent xmlns:mc="http://schemas.openxmlformats.org/markup-compatibility/2006" xmlns:p14="http://schemas.microsoft.com/office/powerpoint/2010/main">
        <mc:Choice Requires="p14">
          <p:contentPart p14:bwMode="auto" r:id="rId3">
            <p14:nvContentPartPr>
              <p14:cNvPr id="35" name="Ink 34">
                <a:extLst>
                  <a:ext uri="{FF2B5EF4-FFF2-40B4-BE49-F238E27FC236}">
                    <a16:creationId xmlns:a16="http://schemas.microsoft.com/office/drawing/2014/main" id="{803C9470-52D5-9262-EB00-C4AB162BD487}"/>
                  </a:ext>
                </a:extLst>
              </p14:cNvPr>
              <p14:cNvContentPartPr/>
              <p14:nvPr/>
            </p14:nvContentPartPr>
            <p14:xfrm>
              <a:off x="7469552" y="2293575"/>
              <a:ext cx="356400" cy="77760"/>
            </p14:xfrm>
          </p:contentPart>
        </mc:Choice>
        <mc:Fallback xmlns="">
          <p:pic>
            <p:nvPicPr>
              <p:cNvPr id="35" name="Ink 34">
                <a:extLst>
                  <a:ext uri="{FF2B5EF4-FFF2-40B4-BE49-F238E27FC236}">
                    <a16:creationId xmlns:a16="http://schemas.microsoft.com/office/drawing/2014/main" id="{803C9470-52D5-9262-EB00-C4AB162BD487}"/>
                  </a:ext>
                </a:extLst>
              </p:cNvPr>
              <p:cNvPicPr/>
              <p:nvPr/>
            </p:nvPicPr>
            <p:blipFill>
              <a:blip r:embed="rId4"/>
              <a:stretch>
                <a:fillRect/>
              </a:stretch>
            </p:blipFill>
            <p:spPr>
              <a:xfrm>
                <a:off x="7451552" y="2275575"/>
                <a:ext cx="392040" cy="113400"/>
              </a:xfrm>
              <a:prstGeom prst="rect">
                <a:avLst/>
              </a:prstGeom>
            </p:spPr>
          </p:pic>
        </mc:Fallback>
      </mc:AlternateContent>
    </p:spTree>
    <p:extLst>
      <p:ext uri="{BB962C8B-B14F-4D97-AF65-F5344CB8AC3E}">
        <p14:creationId xmlns:p14="http://schemas.microsoft.com/office/powerpoint/2010/main" val="65268322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5A15945-3DE2-5A77-B891-5775BC854143}"/>
              </a:ext>
            </a:extLst>
          </p:cNvPr>
          <p:cNvPicPr>
            <a:picLocks noChangeAspect="1"/>
          </p:cNvPicPr>
          <p:nvPr/>
        </p:nvPicPr>
        <p:blipFill>
          <a:blip r:embed="rId2"/>
          <a:stretch>
            <a:fillRect/>
          </a:stretch>
        </p:blipFill>
        <p:spPr>
          <a:xfrm>
            <a:off x="680940" y="333248"/>
            <a:ext cx="4819748" cy="6262396"/>
          </a:xfrm>
          <a:prstGeom prst="rect">
            <a:avLst/>
          </a:prstGeom>
        </p:spPr>
      </p:pic>
    </p:spTree>
    <p:extLst>
      <p:ext uri="{BB962C8B-B14F-4D97-AF65-F5344CB8AC3E}">
        <p14:creationId xmlns:p14="http://schemas.microsoft.com/office/powerpoint/2010/main" val="67339655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C6F0783-07A9-D770-49FA-E520A27CE90D}"/>
              </a:ext>
            </a:extLst>
          </p:cNvPr>
          <p:cNvPicPr>
            <a:picLocks noChangeAspect="1"/>
          </p:cNvPicPr>
          <p:nvPr/>
        </p:nvPicPr>
        <p:blipFill>
          <a:blip r:embed="rId2"/>
          <a:stretch>
            <a:fillRect/>
          </a:stretch>
        </p:blipFill>
        <p:spPr>
          <a:xfrm>
            <a:off x="456835" y="361655"/>
            <a:ext cx="6986953" cy="5648212"/>
          </a:xfrm>
          <a:prstGeom prst="rect">
            <a:avLst/>
          </a:prstGeom>
        </p:spPr>
      </p:pic>
    </p:spTree>
    <p:extLst>
      <p:ext uri="{BB962C8B-B14F-4D97-AF65-F5344CB8AC3E}">
        <p14:creationId xmlns:p14="http://schemas.microsoft.com/office/powerpoint/2010/main" val="423057497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D3AA6A7-D7F6-1313-1964-DBFD1D96C0FD}"/>
              </a:ext>
            </a:extLst>
          </p:cNvPr>
          <p:cNvPicPr>
            <a:picLocks noChangeAspect="1"/>
          </p:cNvPicPr>
          <p:nvPr/>
        </p:nvPicPr>
        <p:blipFill>
          <a:blip r:embed="rId2"/>
          <a:stretch>
            <a:fillRect/>
          </a:stretch>
        </p:blipFill>
        <p:spPr>
          <a:xfrm>
            <a:off x="252276" y="228436"/>
            <a:ext cx="5362712" cy="6466801"/>
          </a:xfrm>
          <a:prstGeom prst="rect">
            <a:avLst/>
          </a:prstGeom>
        </p:spPr>
      </p:pic>
    </p:spTree>
    <p:extLst>
      <p:ext uri="{BB962C8B-B14F-4D97-AF65-F5344CB8AC3E}">
        <p14:creationId xmlns:p14="http://schemas.microsoft.com/office/powerpoint/2010/main" val="423368836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A93FD30-9E63-5D38-CAC3-AB45FFD3220E}"/>
              </a:ext>
            </a:extLst>
          </p:cNvPr>
          <p:cNvPicPr>
            <a:picLocks noChangeAspect="1"/>
          </p:cNvPicPr>
          <p:nvPr/>
        </p:nvPicPr>
        <p:blipFill>
          <a:blip r:embed="rId2"/>
          <a:stretch>
            <a:fillRect/>
          </a:stretch>
        </p:blipFill>
        <p:spPr>
          <a:xfrm>
            <a:off x="1957981" y="1554317"/>
            <a:ext cx="8276037" cy="3749365"/>
          </a:xfrm>
          <a:prstGeom prst="rect">
            <a:avLst/>
          </a:prstGeom>
        </p:spPr>
      </p:pic>
    </p:spTree>
    <p:extLst>
      <p:ext uri="{BB962C8B-B14F-4D97-AF65-F5344CB8AC3E}">
        <p14:creationId xmlns:p14="http://schemas.microsoft.com/office/powerpoint/2010/main" val="348387974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E2F6138-ADD7-7CC7-A270-DF3DF5E83CC4}"/>
              </a:ext>
            </a:extLst>
          </p:cNvPr>
          <p:cNvPicPr>
            <a:picLocks noChangeAspect="1"/>
          </p:cNvPicPr>
          <p:nvPr/>
        </p:nvPicPr>
        <p:blipFill>
          <a:blip r:embed="rId2"/>
          <a:stretch>
            <a:fillRect/>
          </a:stretch>
        </p:blipFill>
        <p:spPr>
          <a:xfrm>
            <a:off x="2220894" y="1192336"/>
            <a:ext cx="7750212" cy="4473328"/>
          </a:xfrm>
          <a:prstGeom prst="rect">
            <a:avLst/>
          </a:prstGeom>
        </p:spPr>
      </p:pic>
    </p:spTree>
    <p:extLst>
      <p:ext uri="{BB962C8B-B14F-4D97-AF65-F5344CB8AC3E}">
        <p14:creationId xmlns:p14="http://schemas.microsoft.com/office/powerpoint/2010/main" val="337085863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D00BD0A-87CC-8176-60F7-D8213B1992C5}"/>
              </a:ext>
            </a:extLst>
          </p:cNvPr>
          <p:cNvPicPr>
            <a:picLocks noChangeAspect="1"/>
          </p:cNvPicPr>
          <p:nvPr/>
        </p:nvPicPr>
        <p:blipFill>
          <a:blip r:embed="rId2"/>
          <a:stretch>
            <a:fillRect/>
          </a:stretch>
        </p:blipFill>
        <p:spPr>
          <a:xfrm>
            <a:off x="1828430" y="1596231"/>
            <a:ext cx="8535140" cy="3665538"/>
          </a:xfrm>
          <a:prstGeom prst="rect">
            <a:avLst/>
          </a:prstGeom>
        </p:spPr>
      </p:pic>
    </p:spTree>
    <p:extLst>
      <p:ext uri="{BB962C8B-B14F-4D97-AF65-F5344CB8AC3E}">
        <p14:creationId xmlns:p14="http://schemas.microsoft.com/office/powerpoint/2010/main" val="160000591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766E15C-97A6-82D8-16A1-3DA437B2A329}"/>
              </a:ext>
            </a:extLst>
          </p:cNvPr>
          <p:cNvPicPr>
            <a:picLocks noChangeAspect="1"/>
          </p:cNvPicPr>
          <p:nvPr/>
        </p:nvPicPr>
        <p:blipFill>
          <a:blip r:embed="rId2"/>
          <a:stretch>
            <a:fillRect/>
          </a:stretch>
        </p:blipFill>
        <p:spPr>
          <a:xfrm>
            <a:off x="442188" y="357188"/>
            <a:ext cx="10673487" cy="5799086"/>
          </a:xfrm>
          <a:prstGeom prst="rect">
            <a:avLst/>
          </a:prstGeom>
        </p:spPr>
      </p:pic>
    </p:spTree>
    <p:extLst>
      <p:ext uri="{BB962C8B-B14F-4D97-AF65-F5344CB8AC3E}">
        <p14:creationId xmlns:p14="http://schemas.microsoft.com/office/powerpoint/2010/main" val="145407902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4FE1234-2FDE-D159-C431-0456422FAFAC}"/>
              </a:ext>
            </a:extLst>
          </p:cNvPr>
          <p:cNvPicPr>
            <a:picLocks noChangeAspect="1"/>
          </p:cNvPicPr>
          <p:nvPr/>
        </p:nvPicPr>
        <p:blipFill>
          <a:blip r:embed="rId2"/>
          <a:stretch>
            <a:fillRect/>
          </a:stretch>
        </p:blipFill>
        <p:spPr>
          <a:xfrm>
            <a:off x="442913" y="299238"/>
            <a:ext cx="10844212" cy="6003763"/>
          </a:xfrm>
          <a:prstGeom prst="rect">
            <a:avLst/>
          </a:prstGeom>
        </p:spPr>
      </p:pic>
    </p:spTree>
    <p:extLst>
      <p:ext uri="{BB962C8B-B14F-4D97-AF65-F5344CB8AC3E}">
        <p14:creationId xmlns:p14="http://schemas.microsoft.com/office/powerpoint/2010/main" val="369965392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DDEB211-285F-BC98-C008-F2B5F6FF123D}"/>
              </a:ext>
            </a:extLst>
          </p:cNvPr>
          <p:cNvPicPr>
            <a:picLocks noChangeAspect="1"/>
          </p:cNvPicPr>
          <p:nvPr/>
        </p:nvPicPr>
        <p:blipFill>
          <a:blip r:embed="rId2"/>
          <a:stretch>
            <a:fillRect/>
          </a:stretch>
        </p:blipFill>
        <p:spPr>
          <a:xfrm>
            <a:off x="342900" y="195612"/>
            <a:ext cx="10858500" cy="6102752"/>
          </a:xfrm>
          <a:prstGeom prst="rect">
            <a:avLst/>
          </a:prstGeom>
        </p:spPr>
      </p:pic>
    </p:spTree>
    <p:extLst>
      <p:ext uri="{BB962C8B-B14F-4D97-AF65-F5344CB8AC3E}">
        <p14:creationId xmlns:p14="http://schemas.microsoft.com/office/powerpoint/2010/main" val="120301306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6E0F871-74EB-4BE3-95B1-5466CF982449}"/>
              </a:ext>
            </a:extLst>
          </p:cNvPr>
          <p:cNvPicPr>
            <a:picLocks noChangeAspect="1"/>
          </p:cNvPicPr>
          <p:nvPr/>
        </p:nvPicPr>
        <p:blipFill>
          <a:blip r:embed="rId2"/>
          <a:stretch>
            <a:fillRect/>
          </a:stretch>
        </p:blipFill>
        <p:spPr>
          <a:xfrm>
            <a:off x="585788" y="461428"/>
            <a:ext cx="10829925" cy="5832550"/>
          </a:xfrm>
          <a:prstGeom prst="rect">
            <a:avLst/>
          </a:prstGeom>
        </p:spPr>
      </p:pic>
    </p:spTree>
    <p:extLst>
      <p:ext uri="{BB962C8B-B14F-4D97-AF65-F5344CB8AC3E}">
        <p14:creationId xmlns:p14="http://schemas.microsoft.com/office/powerpoint/2010/main" val="326265453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6F56A7C-CB7D-ED87-3AFF-11CF1AC512AD}"/>
              </a:ext>
            </a:extLst>
          </p:cNvPr>
          <p:cNvPicPr>
            <a:picLocks noChangeAspect="1"/>
          </p:cNvPicPr>
          <p:nvPr/>
        </p:nvPicPr>
        <p:blipFill>
          <a:blip r:embed="rId2"/>
          <a:stretch>
            <a:fillRect/>
          </a:stretch>
        </p:blipFill>
        <p:spPr>
          <a:xfrm>
            <a:off x="356944" y="633179"/>
            <a:ext cx="6386755" cy="6124285"/>
          </a:xfrm>
          <a:prstGeom prst="rect">
            <a:avLst/>
          </a:prstGeom>
        </p:spPr>
      </p:pic>
    </p:spTree>
    <p:extLst>
      <p:ext uri="{BB962C8B-B14F-4D97-AF65-F5344CB8AC3E}">
        <p14:creationId xmlns:p14="http://schemas.microsoft.com/office/powerpoint/2010/main" val="156327937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186D24B-CF74-C3D1-14F7-2363D1CD1707}"/>
              </a:ext>
            </a:extLst>
          </p:cNvPr>
          <p:cNvPicPr>
            <a:picLocks noChangeAspect="1"/>
          </p:cNvPicPr>
          <p:nvPr/>
        </p:nvPicPr>
        <p:blipFill>
          <a:blip r:embed="rId2"/>
          <a:stretch>
            <a:fillRect/>
          </a:stretch>
        </p:blipFill>
        <p:spPr>
          <a:xfrm>
            <a:off x="304800" y="533401"/>
            <a:ext cx="840704" cy="408991"/>
          </a:xfrm>
          <a:prstGeom prst="rect">
            <a:avLst/>
          </a:prstGeom>
        </p:spPr>
      </p:pic>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243AC3E1-6F3E-960C-3B1A-F6C4E7E5CD76}"/>
                  </a:ext>
                </a:extLst>
              </p14:cNvPr>
              <p14:cNvContentPartPr/>
              <p14:nvPr/>
            </p14:nvContentPartPr>
            <p14:xfrm>
              <a:off x="6862592" y="2403735"/>
              <a:ext cx="360" cy="360"/>
            </p14:xfrm>
          </p:contentPart>
        </mc:Choice>
        <mc:Fallback xmlns="">
          <p:pic>
            <p:nvPicPr>
              <p:cNvPr id="2" name="Ink 1">
                <a:extLst>
                  <a:ext uri="{FF2B5EF4-FFF2-40B4-BE49-F238E27FC236}">
                    <a16:creationId xmlns:a16="http://schemas.microsoft.com/office/drawing/2014/main" id="{243AC3E1-6F3E-960C-3B1A-F6C4E7E5CD76}"/>
                  </a:ext>
                </a:extLst>
              </p:cNvPr>
              <p:cNvPicPr/>
              <p:nvPr/>
            </p:nvPicPr>
            <p:blipFill>
              <a:blip r:embed="rId4"/>
              <a:stretch>
                <a:fillRect/>
              </a:stretch>
            </p:blipFill>
            <p:spPr>
              <a:xfrm>
                <a:off x="6844952" y="2385735"/>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4" name="Ink 3">
                <a:extLst>
                  <a:ext uri="{FF2B5EF4-FFF2-40B4-BE49-F238E27FC236}">
                    <a16:creationId xmlns:a16="http://schemas.microsoft.com/office/drawing/2014/main" id="{9331506F-4267-FA59-6748-3A01996B85B1}"/>
                  </a:ext>
                </a:extLst>
              </p14:cNvPr>
              <p14:cNvContentPartPr/>
              <p14:nvPr/>
            </p14:nvContentPartPr>
            <p14:xfrm>
              <a:off x="4334672" y="1878855"/>
              <a:ext cx="5040" cy="7920"/>
            </p14:xfrm>
          </p:contentPart>
        </mc:Choice>
        <mc:Fallback xmlns="">
          <p:pic>
            <p:nvPicPr>
              <p:cNvPr id="4" name="Ink 3">
                <a:extLst>
                  <a:ext uri="{FF2B5EF4-FFF2-40B4-BE49-F238E27FC236}">
                    <a16:creationId xmlns:a16="http://schemas.microsoft.com/office/drawing/2014/main" id="{9331506F-4267-FA59-6748-3A01996B85B1}"/>
                  </a:ext>
                </a:extLst>
              </p:cNvPr>
              <p:cNvPicPr/>
              <p:nvPr/>
            </p:nvPicPr>
            <p:blipFill>
              <a:blip r:embed="rId6"/>
              <a:stretch>
                <a:fillRect/>
              </a:stretch>
            </p:blipFill>
            <p:spPr>
              <a:xfrm>
                <a:off x="4316672" y="1860855"/>
                <a:ext cx="40680" cy="43560"/>
              </a:xfrm>
              <a:prstGeom prst="rect">
                <a:avLst/>
              </a:prstGeom>
            </p:spPr>
          </p:pic>
        </mc:Fallback>
      </mc:AlternateContent>
    </p:spTree>
    <p:extLst>
      <p:ext uri="{BB962C8B-B14F-4D97-AF65-F5344CB8AC3E}">
        <p14:creationId xmlns:p14="http://schemas.microsoft.com/office/powerpoint/2010/main" val="234170010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55DF74D-6575-D16A-DD37-028BEFFEFF3C}"/>
              </a:ext>
            </a:extLst>
          </p:cNvPr>
          <p:cNvPicPr>
            <a:picLocks noChangeAspect="1"/>
          </p:cNvPicPr>
          <p:nvPr/>
        </p:nvPicPr>
        <p:blipFill>
          <a:blip r:embed="rId2"/>
          <a:stretch>
            <a:fillRect/>
          </a:stretch>
        </p:blipFill>
        <p:spPr>
          <a:xfrm>
            <a:off x="0" y="757220"/>
            <a:ext cx="6878472" cy="3582768"/>
          </a:xfrm>
          <a:prstGeom prst="rect">
            <a:avLst/>
          </a:prstGeom>
        </p:spPr>
      </p:pic>
    </p:spTree>
    <p:extLst>
      <p:ext uri="{BB962C8B-B14F-4D97-AF65-F5344CB8AC3E}">
        <p14:creationId xmlns:p14="http://schemas.microsoft.com/office/powerpoint/2010/main" val="428756131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181BD09-79BD-8C71-51C6-775ACF1CB11F}"/>
              </a:ext>
            </a:extLst>
          </p:cNvPr>
          <p:cNvPicPr>
            <a:picLocks noChangeAspect="1"/>
          </p:cNvPicPr>
          <p:nvPr/>
        </p:nvPicPr>
        <p:blipFill>
          <a:blip r:embed="rId2"/>
          <a:stretch>
            <a:fillRect/>
          </a:stretch>
        </p:blipFill>
        <p:spPr>
          <a:xfrm>
            <a:off x="513284" y="281746"/>
            <a:ext cx="10729053" cy="5578727"/>
          </a:xfrm>
          <a:prstGeom prst="rect">
            <a:avLst/>
          </a:prstGeom>
        </p:spPr>
      </p:pic>
    </p:spTree>
    <p:extLst>
      <p:ext uri="{BB962C8B-B14F-4D97-AF65-F5344CB8AC3E}">
        <p14:creationId xmlns:p14="http://schemas.microsoft.com/office/powerpoint/2010/main" val="174823186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30C385F-4B85-BC84-04AE-364BAA59DA47}"/>
              </a:ext>
            </a:extLst>
          </p:cNvPr>
          <p:cNvPicPr>
            <a:picLocks noChangeAspect="1"/>
          </p:cNvPicPr>
          <p:nvPr/>
        </p:nvPicPr>
        <p:blipFill>
          <a:blip r:embed="rId2"/>
          <a:stretch>
            <a:fillRect/>
          </a:stretch>
        </p:blipFill>
        <p:spPr>
          <a:xfrm>
            <a:off x="436932" y="426027"/>
            <a:ext cx="10010465" cy="5312033"/>
          </a:xfrm>
          <a:prstGeom prst="rect">
            <a:avLst/>
          </a:prstGeom>
        </p:spPr>
      </p:pic>
      <p:pic>
        <p:nvPicPr>
          <p:cNvPr id="5" name="Picture 4">
            <a:extLst>
              <a:ext uri="{FF2B5EF4-FFF2-40B4-BE49-F238E27FC236}">
                <a16:creationId xmlns:a16="http://schemas.microsoft.com/office/drawing/2014/main" id="{E9621A42-5415-B973-0068-63C2908B4E23}"/>
              </a:ext>
            </a:extLst>
          </p:cNvPr>
          <p:cNvPicPr>
            <a:picLocks noChangeAspect="1"/>
          </p:cNvPicPr>
          <p:nvPr/>
        </p:nvPicPr>
        <p:blipFill>
          <a:blip r:embed="rId3"/>
          <a:stretch>
            <a:fillRect/>
          </a:stretch>
        </p:blipFill>
        <p:spPr>
          <a:xfrm>
            <a:off x="5916305" y="4943703"/>
            <a:ext cx="4370695" cy="1199908"/>
          </a:xfrm>
          <a:prstGeom prst="rect">
            <a:avLst/>
          </a:prstGeom>
        </p:spPr>
      </p:pic>
    </p:spTree>
    <p:extLst>
      <p:ext uri="{BB962C8B-B14F-4D97-AF65-F5344CB8AC3E}">
        <p14:creationId xmlns:p14="http://schemas.microsoft.com/office/powerpoint/2010/main" val="11579587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02015A6-DEE8-6AC9-CDAE-A62AF8463B92}"/>
              </a:ext>
            </a:extLst>
          </p:cNvPr>
          <p:cNvPicPr>
            <a:picLocks noChangeAspect="1"/>
          </p:cNvPicPr>
          <p:nvPr/>
        </p:nvPicPr>
        <p:blipFill>
          <a:blip r:embed="rId2"/>
          <a:stretch>
            <a:fillRect/>
          </a:stretch>
        </p:blipFill>
        <p:spPr>
          <a:xfrm>
            <a:off x="528638" y="212153"/>
            <a:ext cx="10844212" cy="6265836"/>
          </a:xfrm>
          <a:prstGeom prst="rect">
            <a:avLst/>
          </a:prstGeom>
        </p:spPr>
      </p:pic>
    </p:spTree>
    <p:extLst>
      <p:ext uri="{BB962C8B-B14F-4D97-AF65-F5344CB8AC3E}">
        <p14:creationId xmlns:p14="http://schemas.microsoft.com/office/powerpoint/2010/main" val="221721158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3BCB64D-CF36-AA26-573B-3C49FB98AF19}"/>
              </a:ext>
            </a:extLst>
          </p:cNvPr>
          <p:cNvPicPr>
            <a:picLocks noChangeAspect="1"/>
          </p:cNvPicPr>
          <p:nvPr/>
        </p:nvPicPr>
        <p:blipFill>
          <a:blip r:embed="rId2"/>
          <a:stretch>
            <a:fillRect/>
          </a:stretch>
        </p:blipFill>
        <p:spPr>
          <a:xfrm>
            <a:off x="414338" y="395497"/>
            <a:ext cx="8801099" cy="5905748"/>
          </a:xfrm>
          <a:prstGeom prst="rect">
            <a:avLst/>
          </a:prstGeom>
        </p:spPr>
      </p:pic>
      <mc:AlternateContent xmlns:mc="http://schemas.openxmlformats.org/markup-compatibility/2006" xmlns:p14="http://schemas.microsoft.com/office/powerpoint/2010/main">
        <mc:Choice Requires="p14">
          <p:contentPart p14:bwMode="auto" r:id="rId3">
            <p14:nvContentPartPr>
              <p14:cNvPr id="10" name="Ink 9">
                <a:extLst>
                  <a:ext uri="{FF2B5EF4-FFF2-40B4-BE49-F238E27FC236}">
                    <a16:creationId xmlns:a16="http://schemas.microsoft.com/office/drawing/2014/main" id="{CACB8CA9-9D8D-F996-3729-B0A50BCF01C7}"/>
                  </a:ext>
                </a:extLst>
              </p14:cNvPr>
              <p14:cNvContentPartPr/>
              <p14:nvPr/>
            </p14:nvContentPartPr>
            <p14:xfrm>
              <a:off x="1941032" y="3021135"/>
              <a:ext cx="26280" cy="4680"/>
            </p14:xfrm>
          </p:contentPart>
        </mc:Choice>
        <mc:Fallback xmlns="">
          <p:pic>
            <p:nvPicPr>
              <p:cNvPr id="10" name="Ink 9">
                <a:extLst>
                  <a:ext uri="{FF2B5EF4-FFF2-40B4-BE49-F238E27FC236}">
                    <a16:creationId xmlns:a16="http://schemas.microsoft.com/office/drawing/2014/main" id="{CACB8CA9-9D8D-F996-3729-B0A50BCF01C7}"/>
                  </a:ext>
                </a:extLst>
              </p:cNvPr>
              <p:cNvPicPr/>
              <p:nvPr/>
            </p:nvPicPr>
            <p:blipFill>
              <a:blip r:embed="rId4"/>
              <a:stretch>
                <a:fillRect/>
              </a:stretch>
            </p:blipFill>
            <p:spPr>
              <a:xfrm>
                <a:off x="1923392" y="3003135"/>
                <a:ext cx="61920" cy="40320"/>
              </a:xfrm>
              <a:prstGeom prst="rect">
                <a:avLst/>
              </a:prstGeom>
            </p:spPr>
          </p:pic>
        </mc:Fallback>
      </mc:AlternateContent>
    </p:spTree>
    <p:extLst>
      <p:ext uri="{BB962C8B-B14F-4D97-AF65-F5344CB8AC3E}">
        <p14:creationId xmlns:p14="http://schemas.microsoft.com/office/powerpoint/2010/main" val="211150393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5A37CA3-3930-A4A5-CB59-08EC133E60A5}"/>
              </a:ext>
            </a:extLst>
          </p:cNvPr>
          <p:cNvPicPr>
            <a:picLocks noChangeAspect="1"/>
          </p:cNvPicPr>
          <p:nvPr/>
        </p:nvPicPr>
        <p:blipFill>
          <a:blip r:embed="rId2"/>
          <a:stretch>
            <a:fillRect/>
          </a:stretch>
        </p:blipFill>
        <p:spPr>
          <a:xfrm>
            <a:off x="739766" y="512521"/>
            <a:ext cx="7818798" cy="4351397"/>
          </a:xfrm>
          <a:prstGeom prst="rect">
            <a:avLst/>
          </a:prstGeom>
        </p:spPr>
      </p:pic>
      <mc:AlternateContent xmlns:mc="http://schemas.openxmlformats.org/markup-compatibility/2006" xmlns:p14="http://schemas.microsoft.com/office/powerpoint/2010/main">
        <mc:Choice Requires="p14">
          <p:contentPart p14:bwMode="auto" r:id="rId3">
            <p14:nvContentPartPr>
              <p14:cNvPr id="5" name="Ink 4">
                <a:extLst>
                  <a:ext uri="{FF2B5EF4-FFF2-40B4-BE49-F238E27FC236}">
                    <a16:creationId xmlns:a16="http://schemas.microsoft.com/office/drawing/2014/main" id="{282CC856-FCB5-A99B-FA23-EECE5192AC10}"/>
                  </a:ext>
                </a:extLst>
              </p14:cNvPr>
              <p14:cNvContentPartPr/>
              <p14:nvPr/>
            </p14:nvContentPartPr>
            <p14:xfrm>
              <a:off x="2673992" y="3713415"/>
              <a:ext cx="280800" cy="61920"/>
            </p14:xfrm>
          </p:contentPart>
        </mc:Choice>
        <mc:Fallback xmlns="">
          <p:pic>
            <p:nvPicPr>
              <p:cNvPr id="5" name="Ink 4">
                <a:extLst>
                  <a:ext uri="{FF2B5EF4-FFF2-40B4-BE49-F238E27FC236}">
                    <a16:creationId xmlns:a16="http://schemas.microsoft.com/office/drawing/2014/main" id="{282CC856-FCB5-A99B-FA23-EECE5192AC10}"/>
                  </a:ext>
                </a:extLst>
              </p:cNvPr>
              <p:cNvPicPr/>
              <p:nvPr/>
            </p:nvPicPr>
            <p:blipFill>
              <a:blip r:embed="rId4"/>
              <a:stretch>
                <a:fillRect/>
              </a:stretch>
            </p:blipFill>
            <p:spPr>
              <a:xfrm>
                <a:off x="2656352" y="3695775"/>
                <a:ext cx="316440" cy="97560"/>
              </a:xfrm>
              <a:prstGeom prst="rect">
                <a:avLst/>
              </a:prstGeom>
            </p:spPr>
          </p:pic>
        </mc:Fallback>
      </mc:AlternateContent>
    </p:spTree>
    <p:extLst>
      <p:ext uri="{BB962C8B-B14F-4D97-AF65-F5344CB8AC3E}">
        <p14:creationId xmlns:p14="http://schemas.microsoft.com/office/powerpoint/2010/main" val="287625837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CBA3EDE-04D7-7D47-D12F-5F8A0406C3F4}"/>
              </a:ext>
            </a:extLst>
          </p:cNvPr>
          <p:cNvPicPr>
            <a:picLocks noChangeAspect="1"/>
          </p:cNvPicPr>
          <p:nvPr/>
        </p:nvPicPr>
        <p:blipFill>
          <a:blip r:embed="rId2"/>
          <a:stretch>
            <a:fillRect/>
          </a:stretch>
        </p:blipFill>
        <p:spPr>
          <a:xfrm>
            <a:off x="150126" y="170595"/>
            <a:ext cx="11656392" cy="6419993"/>
          </a:xfrm>
          <a:prstGeom prst="rect">
            <a:avLst/>
          </a:prstGeom>
        </p:spPr>
      </p:pic>
    </p:spTree>
    <p:extLst>
      <p:ext uri="{BB962C8B-B14F-4D97-AF65-F5344CB8AC3E}">
        <p14:creationId xmlns:p14="http://schemas.microsoft.com/office/powerpoint/2010/main" val="260880059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FD00CBD-131B-A476-3396-34C0FB0EEDC9}"/>
              </a:ext>
            </a:extLst>
          </p:cNvPr>
          <p:cNvPicPr>
            <a:picLocks noChangeAspect="1"/>
          </p:cNvPicPr>
          <p:nvPr/>
        </p:nvPicPr>
        <p:blipFill>
          <a:blip r:embed="rId2"/>
          <a:stretch>
            <a:fillRect/>
          </a:stretch>
        </p:blipFill>
        <p:spPr>
          <a:xfrm>
            <a:off x="433687" y="387066"/>
            <a:ext cx="10019567" cy="5534000"/>
          </a:xfrm>
          <a:prstGeom prst="rect">
            <a:avLst/>
          </a:prstGeom>
        </p:spPr>
      </p:pic>
      <mc:AlternateContent xmlns:mc="http://schemas.openxmlformats.org/markup-compatibility/2006" xmlns:p14="http://schemas.microsoft.com/office/powerpoint/2010/main">
        <mc:Choice Requires="p14">
          <p:contentPart p14:bwMode="auto" r:id="rId3">
            <p14:nvContentPartPr>
              <p14:cNvPr id="34" name="Ink 33">
                <a:extLst>
                  <a:ext uri="{FF2B5EF4-FFF2-40B4-BE49-F238E27FC236}">
                    <a16:creationId xmlns:a16="http://schemas.microsoft.com/office/drawing/2014/main" id="{F7AA33D1-BB47-945B-B905-8116438FB01A}"/>
                  </a:ext>
                </a:extLst>
              </p14:cNvPr>
              <p14:cNvContentPartPr/>
              <p14:nvPr/>
            </p14:nvContentPartPr>
            <p14:xfrm>
              <a:off x="3917432" y="3539535"/>
              <a:ext cx="7560" cy="25920"/>
            </p14:xfrm>
          </p:contentPart>
        </mc:Choice>
        <mc:Fallback xmlns="">
          <p:pic>
            <p:nvPicPr>
              <p:cNvPr id="34" name="Ink 33">
                <a:extLst>
                  <a:ext uri="{FF2B5EF4-FFF2-40B4-BE49-F238E27FC236}">
                    <a16:creationId xmlns:a16="http://schemas.microsoft.com/office/drawing/2014/main" id="{F7AA33D1-BB47-945B-B905-8116438FB01A}"/>
                  </a:ext>
                </a:extLst>
              </p:cNvPr>
              <p:cNvPicPr/>
              <p:nvPr/>
            </p:nvPicPr>
            <p:blipFill>
              <a:blip r:embed="rId4"/>
              <a:stretch>
                <a:fillRect/>
              </a:stretch>
            </p:blipFill>
            <p:spPr>
              <a:xfrm>
                <a:off x="3899792" y="3521895"/>
                <a:ext cx="43200" cy="61560"/>
              </a:xfrm>
              <a:prstGeom prst="rect">
                <a:avLst/>
              </a:prstGeom>
            </p:spPr>
          </p:pic>
        </mc:Fallback>
      </mc:AlternateContent>
    </p:spTree>
    <p:extLst>
      <p:ext uri="{BB962C8B-B14F-4D97-AF65-F5344CB8AC3E}">
        <p14:creationId xmlns:p14="http://schemas.microsoft.com/office/powerpoint/2010/main" val="265696276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2ACFC75-83A0-C4A4-0467-D54C8F43A676}"/>
              </a:ext>
            </a:extLst>
          </p:cNvPr>
          <p:cNvPicPr>
            <a:picLocks noChangeAspect="1"/>
          </p:cNvPicPr>
          <p:nvPr/>
        </p:nvPicPr>
        <p:blipFill>
          <a:blip r:embed="rId2"/>
          <a:stretch>
            <a:fillRect/>
          </a:stretch>
        </p:blipFill>
        <p:spPr>
          <a:xfrm>
            <a:off x="266092" y="387864"/>
            <a:ext cx="10335700" cy="2482658"/>
          </a:xfrm>
          <a:prstGeom prst="rect">
            <a:avLst/>
          </a:prstGeom>
        </p:spPr>
      </p:pic>
    </p:spTree>
    <p:extLst>
      <p:ext uri="{BB962C8B-B14F-4D97-AF65-F5344CB8AC3E}">
        <p14:creationId xmlns:p14="http://schemas.microsoft.com/office/powerpoint/2010/main" val="241190569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AC89595-E7E1-C57F-F128-73EFA821422D}"/>
              </a:ext>
            </a:extLst>
          </p:cNvPr>
          <p:cNvPicPr>
            <a:picLocks noChangeAspect="1"/>
          </p:cNvPicPr>
          <p:nvPr/>
        </p:nvPicPr>
        <p:blipFill>
          <a:blip r:embed="rId2"/>
          <a:stretch>
            <a:fillRect/>
          </a:stretch>
        </p:blipFill>
        <p:spPr>
          <a:xfrm>
            <a:off x="416689" y="268289"/>
            <a:ext cx="8018859" cy="4966519"/>
          </a:xfrm>
          <a:prstGeom prst="rect">
            <a:avLst/>
          </a:prstGeom>
        </p:spPr>
      </p:pic>
      <mc:AlternateContent xmlns:mc="http://schemas.openxmlformats.org/markup-compatibility/2006" xmlns:p14="http://schemas.microsoft.com/office/powerpoint/2010/main">
        <mc:Choice Requires="p14">
          <p:contentPart p14:bwMode="auto" r:id="rId3">
            <p14:nvContentPartPr>
              <p14:cNvPr id="22" name="Ink 21">
                <a:extLst>
                  <a:ext uri="{FF2B5EF4-FFF2-40B4-BE49-F238E27FC236}">
                    <a16:creationId xmlns:a16="http://schemas.microsoft.com/office/drawing/2014/main" id="{AD6013F3-BD01-E1F5-85B3-B372E8B46C35}"/>
                  </a:ext>
                </a:extLst>
              </p14:cNvPr>
              <p14:cNvContentPartPr/>
              <p14:nvPr/>
            </p14:nvContentPartPr>
            <p14:xfrm>
              <a:off x="3760832" y="2923575"/>
              <a:ext cx="53280" cy="24840"/>
            </p14:xfrm>
          </p:contentPart>
        </mc:Choice>
        <mc:Fallback xmlns="">
          <p:pic>
            <p:nvPicPr>
              <p:cNvPr id="22" name="Ink 21">
                <a:extLst>
                  <a:ext uri="{FF2B5EF4-FFF2-40B4-BE49-F238E27FC236}">
                    <a16:creationId xmlns:a16="http://schemas.microsoft.com/office/drawing/2014/main" id="{AD6013F3-BD01-E1F5-85B3-B372E8B46C35}"/>
                  </a:ext>
                </a:extLst>
              </p:cNvPr>
              <p:cNvPicPr/>
              <p:nvPr/>
            </p:nvPicPr>
            <p:blipFill>
              <a:blip r:embed="rId4"/>
              <a:stretch>
                <a:fillRect/>
              </a:stretch>
            </p:blipFill>
            <p:spPr>
              <a:xfrm>
                <a:off x="3742832" y="2905575"/>
                <a:ext cx="88920" cy="60480"/>
              </a:xfrm>
              <a:prstGeom prst="rect">
                <a:avLst/>
              </a:prstGeom>
            </p:spPr>
          </p:pic>
        </mc:Fallback>
      </mc:AlternateContent>
    </p:spTree>
    <p:extLst>
      <p:ext uri="{BB962C8B-B14F-4D97-AF65-F5344CB8AC3E}">
        <p14:creationId xmlns:p14="http://schemas.microsoft.com/office/powerpoint/2010/main" val="368374385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89B17A6-655C-0956-8F29-64DDD81BF2BD}"/>
              </a:ext>
            </a:extLst>
          </p:cNvPr>
          <p:cNvPicPr>
            <a:picLocks noChangeAspect="1"/>
          </p:cNvPicPr>
          <p:nvPr/>
        </p:nvPicPr>
        <p:blipFill>
          <a:blip r:embed="rId2"/>
          <a:stretch>
            <a:fillRect/>
          </a:stretch>
        </p:blipFill>
        <p:spPr>
          <a:xfrm>
            <a:off x="789709" y="113629"/>
            <a:ext cx="7209276" cy="6235217"/>
          </a:xfrm>
          <a:prstGeom prst="rect">
            <a:avLst/>
          </a:prstGeom>
        </p:spPr>
      </p:pic>
    </p:spTree>
    <p:extLst>
      <p:ext uri="{BB962C8B-B14F-4D97-AF65-F5344CB8AC3E}">
        <p14:creationId xmlns:p14="http://schemas.microsoft.com/office/powerpoint/2010/main" val="180633110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234397-2847-7124-FB7D-5E9C531AB1B3}"/>
              </a:ext>
            </a:extLst>
          </p:cNvPr>
          <p:cNvPicPr>
            <a:picLocks noChangeAspect="1"/>
          </p:cNvPicPr>
          <p:nvPr/>
        </p:nvPicPr>
        <p:blipFill>
          <a:blip r:embed="rId2"/>
          <a:stretch>
            <a:fillRect/>
          </a:stretch>
        </p:blipFill>
        <p:spPr>
          <a:xfrm>
            <a:off x="368491" y="696036"/>
            <a:ext cx="11259402" cy="4926842"/>
          </a:xfrm>
          <a:prstGeom prst="rect">
            <a:avLst/>
          </a:prstGeom>
        </p:spPr>
      </p:pic>
    </p:spTree>
    <p:extLst>
      <p:ext uri="{BB962C8B-B14F-4D97-AF65-F5344CB8AC3E}">
        <p14:creationId xmlns:p14="http://schemas.microsoft.com/office/powerpoint/2010/main" val="416676858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0D71D43-F64E-C158-CE93-46F0691EB89B}"/>
              </a:ext>
            </a:extLst>
          </p:cNvPr>
          <p:cNvPicPr>
            <a:picLocks noChangeAspect="1"/>
          </p:cNvPicPr>
          <p:nvPr/>
        </p:nvPicPr>
        <p:blipFill>
          <a:blip r:embed="rId2"/>
          <a:stretch>
            <a:fillRect/>
          </a:stretch>
        </p:blipFill>
        <p:spPr>
          <a:xfrm>
            <a:off x="477597" y="843863"/>
            <a:ext cx="8397462" cy="5536972"/>
          </a:xfrm>
          <a:prstGeom prst="rect">
            <a:avLst/>
          </a:prstGeom>
        </p:spPr>
      </p:pic>
    </p:spTree>
    <p:extLst>
      <p:ext uri="{BB962C8B-B14F-4D97-AF65-F5344CB8AC3E}">
        <p14:creationId xmlns:p14="http://schemas.microsoft.com/office/powerpoint/2010/main" val="159172955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4586545-765D-9A5B-1887-F3D71031BD8C}"/>
              </a:ext>
            </a:extLst>
          </p:cNvPr>
          <p:cNvPicPr>
            <a:picLocks noChangeAspect="1" noChangeArrowheads="1"/>
          </p:cNvPicPr>
          <p:nvPr/>
        </p:nvPicPr>
        <p:blipFill>
          <a:blip r:embed="rId2"/>
          <a:srcRect/>
          <a:stretch>
            <a:fillRect/>
          </a:stretch>
        </p:blipFill>
        <p:spPr bwMode="auto">
          <a:xfrm>
            <a:off x="1219200" y="1829310"/>
            <a:ext cx="6858000" cy="4571490"/>
          </a:xfrm>
          <a:prstGeom prst="rect">
            <a:avLst/>
          </a:prstGeom>
          <a:noFill/>
          <a:ln w="9525">
            <a:noFill/>
            <a:miter lim="800000"/>
            <a:headEnd/>
            <a:tailEnd/>
          </a:ln>
          <a:effectLst/>
        </p:spPr>
      </p:pic>
    </p:spTree>
    <p:extLst>
      <p:ext uri="{BB962C8B-B14F-4D97-AF65-F5344CB8AC3E}">
        <p14:creationId xmlns:p14="http://schemas.microsoft.com/office/powerpoint/2010/main" val="212414380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0E92859-EB74-FB5C-F799-826659E2927B}"/>
              </a:ext>
            </a:extLst>
          </p:cNvPr>
          <p:cNvPicPr>
            <a:picLocks noChangeAspect="1"/>
          </p:cNvPicPr>
          <p:nvPr/>
        </p:nvPicPr>
        <p:blipFill>
          <a:blip r:embed="rId2"/>
          <a:stretch>
            <a:fillRect/>
          </a:stretch>
        </p:blipFill>
        <p:spPr>
          <a:xfrm>
            <a:off x="198842" y="355366"/>
            <a:ext cx="11179313" cy="4887966"/>
          </a:xfrm>
          <a:prstGeom prst="rect">
            <a:avLst/>
          </a:prstGeom>
        </p:spPr>
      </p:pic>
    </p:spTree>
    <p:extLst>
      <p:ext uri="{BB962C8B-B14F-4D97-AF65-F5344CB8AC3E}">
        <p14:creationId xmlns:p14="http://schemas.microsoft.com/office/powerpoint/2010/main" val="64789590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748315C-1FA5-55C3-9298-63DC009A5169}"/>
              </a:ext>
            </a:extLst>
          </p:cNvPr>
          <p:cNvPicPr>
            <a:picLocks noChangeAspect="1" noChangeArrowheads="1"/>
          </p:cNvPicPr>
          <p:nvPr/>
        </p:nvPicPr>
        <p:blipFill>
          <a:blip r:embed="rId2"/>
          <a:srcRect/>
          <a:stretch>
            <a:fillRect/>
          </a:stretch>
        </p:blipFill>
        <p:spPr bwMode="auto">
          <a:xfrm>
            <a:off x="1447800" y="1600200"/>
            <a:ext cx="6934200" cy="4648200"/>
          </a:xfrm>
          <a:prstGeom prst="rect">
            <a:avLst/>
          </a:prstGeom>
          <a:noFill/>
          <a:ln w="9525">
            <a:noFill/>
            <a:miter lim="800000"/>
            <a:headEnd/>
            <a:tailEnd/>
          </a:ln>
          <a:effectLst/>
        </p:spPr>
      </p:pic>
    </p:spTree>
    <p:extLst>
      <p:ext uri="{BB962C8B-B14F-4D97-AF65-F5344CB8AC3E}">
        <p14:creationId xmlns:p14="http://schemas.microsoft.com/office/powerpoint/2010/main" val="207149376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869CF71-2592-BF74-1BFE-D6E709CE8969}"/>
              </a:ext>
            </a:extLst>
          </p:cNvPr>
          <p:cNvPicPr>
            <a:picLocks noChangeAspect="1" noChangeArrowheads="1"/>
          </p:cNvPicPr>
          <p:nvPr/>
        </p:nvPicPr>
        <p:blipFill>
          <a:blip r:embed="rId2"/>
          <a:srcRect/>
          <a:stretch>
            <a:fillRect/>
          </a:stretch>
        </p:blipFill>
        <p:spPr bwMode="auto">
          <a:xfrm>
            <a:off x="1371600" y="1524000"/>
            <a:ext cx="6629400" cy="4724400"/>
          </a:xfrm>
          <a:prstGeom prst="rect">
            <a:avLst/>
          </a:prstGeom>
          <a:noFill/>
          <a:ln w="9525">
            <a:noFill/>
            <a:miter lim="800000"/>
            <a:headEnd/>
            <a:tailEnd/>
          </a:ln>
          <a:effectLst/>
        </p:spPr>
      </p:pic>
    </p:spTree>
    <p:extLst>
      <p:ext uri="{BB962C8B-B14F-4D97-AF65-F5344CB8AC3E}">
        <p14:creationId xmlns:p14="http://schemas.microsoft.com/office/powerpoint/2010/main" val="283743303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38AF2BF-FEB7-787C-21B0-C17422A795D7}"/>
              </a:ext>
            </a:extLst>
          </p:cNvPr>
          <p:cNvPicPr>
            <a:picLocks noChangeAspect="1"/>
          </p:cNvPicPr>
          <p:nvPr/>
        </p:nvPicPr>
        <p:blipFill>
          <a:blip r:embed="rId2"/>
          <a:stretch>
            <a:fillRect/>
          </a:stretch>
        </p:blipFill>
        <p:spPr>
          <a:xfrm>
            <a:off x="459600" y="430493"/>
            <a:ext cx="10695290" cy="5565193"/>
          </a:xfrm>
          <a:prstGeom prst="rect">
            <a:avLst/>
          </a:prstGeom>
        </p:spPr>
      </p:pic>
    </p:spTree>
    <p:extLst>
      <p:ext uri="{BB962C8B-B14F-4D97-AF65-F5344CB8AC3E}">
        <p14:creationId xmlns:p14="http://schemas.microsoft.com/office/powerpoint/2010/main" val="417561534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0CF7AA8-DFB2-685A-638E-3FD9B4CEFCF4}"/>
              </a:ext>
            </a:extLst>
          </p:cNvPr>
          <p:cNvPicPr>
            <a:picLocks noChangeAspect="1"/>
          </p:cNvPicPr>
          <p:nvPr/>
        </p:nvPicPr>
        <p:blipFill>
          <a:blip r:embed="rId2"/>
          <a:stretch>
            <a:fillRect/>
          </a:stretch>
        </p:blipFill>
        <p:spPr>
          <a:xfrm>
            <a:off x="1904637" y="1211388"/>
            <a:ext cx="8382726" cy="4435224"/>
          </a:xfrm>
          <a:prstGeom prst="rect">
            <a:avLst/>
          </a:prstGeom>
        </p:spPr>
      </p:pic>
    </p:spTree>
    <p:extLst>
      <p:ext uri="{BB962C8B-B14F-4D97-AF65-F5344CB8AC3E}">
        <p14:creationId xmlns:p14="http://schemas.microsoft.com/office/powerpoint/2010/main" val="328917247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55304A2-A476-9677-E4BE-5DFB45A2C884}"/>
              </a:ext>
            </a:extLst>
          </p:cNvPr>
          <p:cNvPicPr>
            <a:picLocks noChangeAspect="1"/>
          </p:cNvPicPr>
          <p:nvPr/>
        </p:nvPicPr>
        <p:blipFill>
          <a:blip r:embed="rId2"/>
          <a:stretch>
            <a:fillRect/>
          </a:stretch>
        </p:blipFill>
        <p:spPr>
          <a:xfrm>
            <a:off x="361951" y="561976"/>
            <a:ext cx="1189196" cy="464392"/>
          </a:xfrm>
          <a:prstGeom prst="rect">
            <a:avLst/>
          </a:prstGeom>
        </p:spPr>
      </p:pic>
    </p:spTree>
    <p:extLst>
      <p:ext uri="{BB962C8B-B14F-4D97-AF65-F5344CB8AC3E}">
        <p14:creationId xmlns:p14="http://schemas.microsoft.com/office/powerpoint/2010/main" val="254260270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6CE2986-0FAA-0335-03EF-1EFADC679F60}"/>
              </a:ext>
            </a:extLst>
          </p:cNvPr>
          <p:cNvPicPr>
            <a:picLocks noChangeAspect="1"/>
          </p:cNvPicPr>
          <p:nvPr/>
        </p:nvPicPr>
        <p:blipFill>
          <a:blip r:embed="rId2"/>
          <a:stretch>
            <a:fillRect/>
          </a:stretch>
        </p:blipFill>
        <p:spPr>
          <a:xfrm>
            <a:off x="422734" y="457200"/>
            <a:ext cx="11442519" cy="3243263"/>
          </a:xfrm>
          <a:prstGeom prst="rect">
            <a:avLst/>
          </a:prstGeom>
        </p:spPr>
      </p:pic>
    </p:spTree>
    <p:extLst>
      <p:ext uri="{BB962C8B-B14F-4D97-AF65-F5344CB8AC3E}">
        <p14:creationId xmlns:p14="http://schemas.microsoft.com/office/powerpoint/2010/main" val="421972603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C03E542-83E3-54D3-30FF-F286B82A59BD}"/>
              </a:ext>
            </a:extLst>
          </p:cNvPr>
          <p:cNvPicPr>
            <a:picLocks noChangeAspect="1" noChangeArrowheads="1"/>
          </p:cNvPicPr>
          <p:nvPr/>
        </p:nvPicPr>
        <p:blipFill>
          <a:blip r:embed="rId2"/>
          <a:srcRect/>
          <a:stretch>
            <a:fillRect/>
          </a:stretch>
        </p:blipFill>
        <p:spPr bwMode="auto">
          <a:xfrm>
            <a:off x="340566" y="421105"/>
            <a:ext cx="8831425" cy="4720904"/>
          </a:xfrm>
          <a:prstGeom prst="rect">
            <a:avLst/>
          </a:prstGeom>
          <a:noFill/>
          <a:ln w="9525">
            <a:noFill/>
            <a:miter lim="800000"/>
            <a:headEnd/>
            <a:tailEnd/>
          </a:ln>
          <a:effectLst/>
        </p:spPr>
      </p:pic>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29C9C9FA-FC93-86A9-5CB8-D64A862B0194}"/>
                  </a:ext>
                </a:extLst>
              </p14:cNvPr>
              <p14:cNvContentPartPr/>
              <p14:nvPr/>
            </p14:nvContentPartPr>
            <p14:xfrm>
              <a:off x="2900432" y="2147055"/>
              <a:ext cx="360" cy="360"/>
            </p14:xfrm>
          </p:contentPart>
        </mc:Choice>
        <mc:Fallback xmlns="">
          <p:pic>
            <p:nvPicPr>
              <p:cNvPr id="2" name="Ink 1">
                <a:extLst>
                  <a:ext uri="{FF2B5EF4-FFF2-40B4-BE49-F238E27FC236}">
                    <a16:creationId xmlns:a16="http://schemas.microsoft.com/office/drawing/2014/main" id="{29C9C9FA-FC93-86A9-5CB8-D64A862B0194}"/>
                  </a:ext>
                </a:extLst>
              </p:cNvPr>
              <p:cNvPicPr/>
              <p:nvPr/>
            </p:nvPicPr>
            <p:blipFill>
              <a:blip r:embed="rId4"/>
              <a:stretch>
                <a:fillRect/>
              </a:stretch>
            </p:blipFill>
            <p:spPr>
              <a:xfrm>
                <a:off x="2882432" y="2129055"/>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38" name="Ink 37">
                <a:extLst>
                  <a:ext uri="{FF2B5EF4-FFF2-40B4-BE49-F238E27FC236}">
                    <a16:creationId xmlns:a16="http://schemas.microsoft.com/office/drawing/2014/main" id="{B55EBA29-963D-BAA7-02CE-BE3F372C3EFD}"/>
                  </a:ext>
                </a:extLst>
              </p14:cNvPr>
              <p14:cNvContentPartPr/>
              <p14:nvPr/>
            </p14:nvContentPartPr>
            <p14:xfrm>
              <a:off x="975872" y="1333455"/>
              <a:ext cx="28800" cy="5760"/>
            </p14:xfrm>
          </p:contentPart>
        </mc:Choice>
        <mc:Fallback xmlns="">
          <p:pic>
            <p:nvPicPr>
              <p:cNvPr id="38" name="Ink 37">
                <a:extLst>
                  <a:ext uri="{FF2B5EF4-FFF2-40B4-BE49-F238E27FC236}">
                    <a16:creationId xmlns:a16="http://schemas.microsoft.com/office/drawing/2014/main" id="{B55EBA29-963D-BAA7-02CE-BE3F372C3EFD}"/>
                  </a:ext>
                </a:extLst>
              </p:cNvPr>
              <p:cNvPicPr/>
              <p:nvPr/>
            </p:nvPicPr>
            <p:blipFill>
              <a:blip r:embed="rId6"/>
              <a:stretch>
                <a:fillRect/>
              </a:stretch>
            </p:blipFill>
            <p:spPr>
              <a:xfrm>
                <a:off x="957872" y="1315815"/>
                <a:ext cx="64440" cy="41400"/>
              </a:xfrm>
              <a:prstGeom prst="rect">
                <a:avLst/>
              </a:prstGeom>
            </p:spPr>
          </p:pic>
        </mc:Fallback>
      </mc:AlternateContent>
    </p:spTree>
    <p:extLst>
      <p:ext uri="{BB962C8B-B14F-4D97-AF65-F5344CB8AC3E}">
        <p14:creationId xmlns:p14="http://schemas.microsoft.com/office/powerpoint/2010/main" val="101938109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E864D71-713B-59E9-8BA8-69F479FA321C}"/>
              </a:ext>
            </a:extLst>
          </p:cNvPr>
          <p:cNvPicPr>
            <a:picLocks noChangeAspect="1"/>
          </p:cNvPicPr>
          <p:nvPr/>
        </p:nvPicPr>
        <p:blipFill>
          <a:blip r:embed="rId2"/>
          <a:stretch>
            <a:fillRect/>
          </a:stretch>
        </p:blipFill>
        <p:spPr>
          <a:xfrm>
            <a:off x="386357" y="432818"/>
            <a:ext cx="8486181" cy="5238558"/>
          </a:xfrm>
          <a:prstGeom prst="rect">
            <a:avLst/>
          </a:prstGeom>
        </p:spPr>
      </p:pic>
    </p:spTree>
    <p:extLst>
      <p:ext uri="{BB962C8B-B14F-4D97-AF65-F5344CB8AC3E}">
        <p14:creationId xmlns:p14="http://schemas.microsoft.com/office/powerpoint/2010/main" val="66122322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13AF724-0529-9E2D-D21E-8B9DBD633283}"/>
              </a:ext>
            </a:extLst>
          </p:cNvPr>
          <p:cNvPicPr>
            <a:picLocks noChangeAspect="1"/>
          </p:cNvPicPr>
          <p:nvPr/>
        </p:nvPicPr>
        <p:blipFill>
          <a:blip r:embed="rId2"/>
          <a:stretch>
            <a:fillRect/>
          </a:stretch>
        </p:blipFill>
        <p:spPr>
          <a:xfrm>
            <a:off x="743712" y="251194"/>
            <a:ext cx="8162163" cy="4758956"/>
          </a:xfrm>
          <a:prstGeom prst="rect">
            <a:avLst/>
          </a:prstGeom>
        </p:spPr>
      </p:pic>
    </p:spTree>
    <p:extLst>
      <p:ext uri="{BB962C8B-B14F-4D97-AF65-F5344CB8AC3E}">
        <p14:creationId xmlns:p14="http://schemas.microsoft.com/office/powerpoint/2010/main" val="82288269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FDFA282-2F00-8C4A-76E0-F8C1CA3E8C10}"/>
              </a:ext>
            </a:extLst>
          </p:cNvPr>
          <p:cNvPicPr>
            <a:picLocks noChangeAspect="1"/>
          </p:cNvPicPr>
          <p:nvPr/>
        </p:nvPicPr>
        <p:blipFill>
          <a:blip r:embed="rId2"/>
          <a:stretch>
            <a:fillRect/>
          </a:stretch>
        </p:blipFill>
        <p:spPr>
          <a:xfrm>
            <a:off x="395611" y="1333625"/>
            <a:ext cx="9444250" cy="5396295"/>
          </a:xfrm>
          <a:prstGeom prst="rect">
            <a:avLst/>
          </a:prstGeom>
        </p:spPr>
      </p:pic>
    </p:spTree>
    <p:extLst>
      <p:ext uri="{BB962C8B-B14F-4D97-AF65-F5344CB8AC3E}">
        <p14:creationId xmlns:p14="http://schemas.microsoft.com/office/powerpoint/2010/main" val="416911757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38E28CC-F8F2-8242-543B-DFE724E22F2F}"/>
              </a:ext>
            </a:extLst>
          </p:cNvPr>
          <p:cNvPicPr>
            <a:picLocks noChangeAspect="1"/>
          </p:cNvPicPr>
          <p:nvPr/>
        </p:nvPicPr>
        <p:blipFill>
          <a:blip r:embed="rId2"/>
          <a:stretch>
            <a:fillRect/>
          </a:stretch>
        </p:blipFill>
        <p:spPr>
          <a:xfrm>
            <a:off x="414338" y="413122"/>
            <a:ext cx="10844212" cy="5704508"/>
          </a:xfrm>
          <a:prstGeom prst="rect">
            <a:avLst/>
          </a:prstGeom>
        </p:spPr>
      </p:pic>
    </p:spTree>
    <p:extLst>
      <p:ext uri="{BB962C8B-B14F-4D97-AF65-F5344CB8AC3E}">
        <p14:creationId xmlns:p14="http://schemas.microsoft.com/office/powerpoint/2010/main" val="366183506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5B9AD61-D770-0666-8533-D2E56B4F2200}"/>
              </a:ext>
            </a:extLst>
          </p:cNvPr>
          <p:cNvPicPr>
            <a:picLocks noChangeAspect="1"/>
          </p:cNvPicPr>
          <p:nvPr/>
        </p:nvPicPr>
        <p:blipFill>
          <a:blip r:embed="rId2"/>
          <a:stretch>
            <a:fillRect/>
          </a:stretch>
        </p:blipFill>
        <p:spPr>
          <a:xfrm>
            <a:off x="136128" y="1057424"/>
            <a:ext cx="11163868" cy="4979260"/>
          </a:xfrm>
          <a:prstGeom prst="rect">
            <a:avLst/>
          </a:prstGeom>
        </p:spPr>
      </p:pic>
    </p:spTree>
    <p:extLst>
      <p:ext uri="{BB962C8B-B14F-4D97-AF65-F5344CB8AC3E}">
        <p14:creationId xmlns:p14="http://schemas.microsoft.com/office/powerpoint/2010/main" val="389733126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85E4767-955A-7E66-3A4D-D967E9291B34}"/>
              </a:ext>
            </a:extLst>
          </p:cNvPr>
          <p:cNvPicPr>
            <a:picLocks noChangeAspect="1"/>
          </p:cNvPicPr>
          <p:nvPr/>
        </p:nvPicPr>
        <p:blipFill>
          <a:blip r:embed="rId2"/>
          <a:stretch>
            <a:fillRect/>
          </a:stretch>
        </p:blipFill>
        <p:spPr>
          <a:xfrm>
            <a:off x="618953" y="347467"/>
            <a:ext cx="5138910" cy="5813518"/>
          </a:xfrm>
          <a:prstGeom prst="rect">
            <a:avLst/>
          </a:prstGeom>
        </p:spPr>
      </p:pic>
    </p:spTree>
    <p:extLst>
      <p:ext uri="{BB962C8B-B14F-4D97-AF65-F5344CB8AC3E}">
        <p14:creationId xmlns:p14="http://schemas.microsoft.com/office/powerpoint/2010/main" val="327560323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1A373F5-E0E7-DBAF-7AD2-7997E139B154}"/>
              </a:ext>
            </a:extLst>
          </p:cNvPr>
          <p:cNvPicPr>
            <a:picLocks noChangeAspect="1"/>
          </p:cNvPicPr>
          <p:nvPr/>
        </p:nvPicPr>
        <p:blipFill>
          <a:blip r:embed="rId2"/>
          <a:stretch>
            <a:fillRect/>
          </a:stretch>
        </p:blipFill>
        <p:spPr>
          <a:xfrm>
            <a:off x="447486" y="404578"/>
            <a:ext cx="4967477" cy="6196182"/>
          </a:xfrm>
          <a:prstGeom prst="rect">
            <a:avLst/>
          </a:prstGeom>
        </p:spPr>
      </p:pic>
    </p:spTree>
    <p:extLst>
      <p:ext uri="{BB962C8B-B14F-4D97-AF65-F5344CB8AC3E}">
        <p14:creationId xmlns:p14="http://schemas.microsoft.com/office/powerpoint/2010/main" val="248072197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DFDD184-2793-EE55-716B-D325C9F85B5D}"/>
              </a:ext>
            </a:extLst>
          </p:cNvPr>
          <p:cNvPicPr>
            <a:picLocks noChangeAspect="1"/>
          </p:cNvPicPr>
          <p:nvPr/>
        </p:nvPicPr>
        <p:blipFill>
          <a:blip r:embed="rId2"/>
          <a:stretch>
            <a:fillRect/>
          </a:stretch>
        </p:blipFill>
        <p:spPr>
          <a:xfrm>
            <a:off x="445494" y="677993"/>
            <a:ext cx="6363251" cy="4313294"/>
          </a:xfrm>
          <a:prstGeom prst="rect">
            <a:avLst/>
          </a:prstGeom>
        </p:spPr>
      </p:pic>
    </p:spTree>
    <p:extLst>
      <p:ext uri="{BB962C8B-B14F-4D97-AF65-F5344CB8AC3E}">
        <p14:creationId xmlns:p14="http://schemas.microsoft.com/office/powerpoint/2010/main" val="361424170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0F4C5C0-BAB0-324F-79C8-160AF0307B23}"/>
              </a:ext>
            </a:extLst>
          </p:cNvPr>
          <p:cNvPicPr>
            <a:picLocks noChangeAspect="1"/>
          </p:cNvPicPr>
          <p:nvPr/>
        </p:nvPicPr>
        <p:blipFill>
          <a:blip r:embed="rId2"/>
          <a:stretch>
            <a:fillRect/>
          </a:stretch>
        </p:blipFill>
        <p:spPr>
          <a:xfrm>
            <a:off x="178796" y="297310"/>
            <a:ext cx="8447043" cy="6127081"/>
          </a:xfrm>
          <a:prstGeom prst="rect">
            <a:avLst/>
          </a:prstGeom>
        </p:spPr>
      </p:pic>
    </p:spTree>
    <p:extLst>
      <p:ext uri="{BB962C8B-B14F-4D97-AF65-F5344CB8AC3E}">
        <p14:creationId xmlns:p14="http://schemas.microsoft.com/office/powerpoint/2010/main" val="39356896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AE3B574-8BE2-57BB-A8C6-AF0299E2E0B7}"/>
              </a:ext>
            </a:extLst>
          </p:cNvPr>
          <p:cNvPicPr>
            <a:picLocks noChangeAspect="1"/>
          </p:cNvPicPr>
          <p:nvPr/>
        </p:nvPicPr>
        <p:blipFill>
          <a:blip r:embed="rId2"/>
          <a:stretch>
            <a:fillRect/>
          </a:stretch>
        </p:blipFill>
        <p:spPr>
          <a:xfrm>
            <a:off x="282019" y="537358"/>
            <a:ext cx="6316744" cy="5223883"/>
          </a:xfrm>
          <a:prstGeom prst="rect">
            <a:avLst/>
          </a:prstGeom>
        </p:spPr>
      </p:pic>
    </p:spTree>
    <p:extLst>
      <p:ext uri="{BB962C8B-B14F-4D97-AF65-F5344CB8AC3E}">
        <p14:creationId xmlns:p14="http://schemas.microsoft.com/office/powerpoint/2010/main" val="373848580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31A2656-7CB2-B995-DEB9-B997452EF4A3}"/>
              </a:ext>
            </a:extLst>
          </p:cNvPr>
          <p:cNvPicPr>
            <a:picLocks noChangeAspect="1"/>
          </p:cNvPicPr>
          <p:nvPr/>
        </p:nvPicPr>
        <p:blipFill>
          <a:blip r:embed="rId2"/>
          <a:stretch>
            <a:fillRect/>
          </a:stretch>
        </p:blipFill>
        <p:spPr>
          <a:xfrm>
            <a:off x="671718" y="292517"/>
            <a:ext cx="6373318" cy="4479795"/>
          </a:xfrm>
          <a:prstGeom prst="rect">
            <a:avLst/>
          </a:prstGeom>
        </p:spPr>
      </p:pic>
    </p:spTree>
    <p:extLst>
      <p:ext uri="{BB962C8B-B14F-4D97-AF65-F5344CB8AC3E}">
        <p14:creationId xmlns:p14="http://schemas.microsoft.com/office/powerpoint/2010/main" val="360480053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D8C8AF1-3318-1557-9985-CF5189338D8D}"/>
              </a:ext>
            </a:extLst>
          </p:cNvPr>
          <p:cNvPicPr>
            <a:picLocks noChangeAspect="1"/>
          </p:cNvPicPr>
          <p:nvPr/>
        </p:nvPicPr>
        <p:blipFill>
          <a:blip r:embed="rId2"/>
          <a:stretch>
            <a:fillRect/>
          </a:stretch>
        </p:blipFill>
        <p:spPr>
          <a:xfrm>
            <a:off x="196060" y="175602"/>
            <a:ext cx="11357275" cy="5693569"/>
          </a:xfrm>
          <a:prstGeom prst="rect">
            <a:avLst/>
          </a:prstGeom>
        </p:spPr>
      </p:pic>
    </p:spTree>
    <p:extLst>
      <p:ext uri="{BB962C8B-B14F-4D97-AF65-F5344CB8AC3E}">
        <p14:creationId xmlns:p14="http://schemas.microsoft.com/office/powerpoint/2010/main" val="362157320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0D4BF39-AA63-0612-F353-8B2DC806804D}"/>
              </a:ext>
            </a:extLst>
          </p:cNvPr>
          <p:cNvPicPr>
            <a:picLocks noChangeAspect="1"/>
          </p:cNvPicPr>
          <p:nvPr/>
        </p:nvPicPr>
        <p:blipFill>
          <a:blip r:embed="rId2"/>
          <a:stretch>
            <a:fillRect/>
          </a:stretch>
        </p:blipFill>
        <p:spPr>
          <a:xfrm>
            <a:off x="299846" y="443617"/>
            <a:ext cx="5590853" cy="4703417"/>
          </a:xfrm>
          <a:prstGeom prst="rect">
            <a:avLst/>
          </a:prstGeom>
        </p:spPr>
      </p:pic>
    </p:spTree>
    <p:extLst>
      <p:ext uri="{BB962C8B-B14F-4D97-AF65-F5344CB8AC3E}">
        <p14:creationId xmlns:p14="http://schemas.microsoft.com/office/powerpoint/2010/main" val="11445879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1B815F5-632A-4B58-4299-F82D0DD105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9475" y="252143"/>
            <a:ext cx="11664079" cy="5562869"/>
          </a:xfrm>
          <a:prstGeom prst="rect">
            <a:avLst/>
          </a:prstGeom>
        </p:spPr>
      </p:pic>
    </p:spTree>
    <p:extLst>
      <p:ext uri="{BB962C8B-B14F-4D97-AF65-F5344CB8AC3E}">
        <p14:creationId xmlns:p14="http://schemas.microsoft.com/office/powerpoint/2010/main" val="276673553"/>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46D1BD9-2CD7-4546-7B4F-917C9264E17D}"/>
              </a:ext>
            </a:extLst>
          </p:cNvPr>
          <p:cNvPicPr>
            <a:picLocks noChangeAspect="1"/>
          </p:cNvPicPr>
          <p:nvPr/>
        </p:nvPicPr>
        <p:blipFill>
          <a:blip r:embed="rId2"/>
          <a:stretch>
            <a:fillRect/>
          </a:stretch>
        </p:blipFill>
        <p:spPr>
          <a:xfrm>
            <a:off x="1839861" y="1363801"/>
            <a:ext cx="8512278" cy="4130398"/>
          </a:xfrm>
          <a:prstGeom prst="rect">
            <a:avLst/>
          </a:prstGeom>
        </p:spPr>
      </p:pic>
    </p:spTree>
    <p:extLst>
      <p:ext uri="{BB962C8B-B14F-4D97-AF65-F5344CB8AC3E}">
        <p14:creationId xmlns:p14="http://schemas.microsoft.com/office/powerpoint/2010/main" val="165209491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08A4DD5-52AB-EDB6-8CB3-5E8AAAD07B7D}"/>
              </a:ext>
            </a:extLst>
          </p:cNvPr>
          <p:cNvPicPr>
            <a:picLocks noChangeAspect="1"/>
          </p:cNvPicPr>
          <p:nvPr/>
        </p:nvPicPr>
        <p:blipFill>
          <a:blip r:embed="rId2"/>
          <a:stretch>
            <a:fillRect/>
          </a:stretch>
        </p:blipFill>
        <p:spPr>
          <a:xfrm>
            <a:off x="332943" y="376142"/>
            <a:ext cx="11261549" cy="2481358"/>
          </a:xfrm>
          <a:prstGeom prst="rect">
            <a:avLst/>
          </a:prstGeom>
        </p:spPr>
      </p:pic>
    </p:spTree>
    <p:extLst>
      <p:ext uri="{BB962C8B-B14F-4D97-AF65-F5344CB8AC3E}">
        <p14:creationId xmlns:p14="http://schemas.microsoft.com/office/powerpoint/2010/main" val="28560357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FCAD1C2-4DA3-8778-AEEC-0438D26F2E19}"/>
              </a:ext>
            </a:extLst>
          </p:cNvPr>
          <p:cNvPicPr>
            <a:picLocks noChangeAspect="1"/>
          </p:cNvPicPr>
          <p:nvPr/>
        </p:nvPicPr>
        <p:blipFill>
          <a:blip r:embed="rId2"/>
          <a:stretch>
            <a:fillRect/>
          </a:stretch>
        </p:blipFill>
        <p:spPr>
          <a:xfrm>
            <a:off x="290066" y="499970"/>
            <a:ext cx="11862185" cy="2443255"/>
          </a:xfrm>
          <a:prstGeom prst="rect">
            <a:avLst/>
          </a:prstGeom>
        </p:spPr>
      </p:pic>
    </p:spTree>
    <p:extLst>
      <p:ext uri="{BB962C8B-B14F-4D97-AF65-F5344CB8AC3E}">
        <p14:creationId xmlns:p14="http://schemas.microsoft.com/office/powerpoint/2010/main" val="1987394706"/>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10AE4C1-CBA6-0E08-AB1A-DA01CE4FEE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0953" y="190263"/>
            <a:ext cx="10948389" cy="5224700"/>
          </a:xfrm>
          <a:prstGeom prst="rect">
            <a:avLst/>
          </a:prstGeom>
        </p:spPr>
      </p:pic>
    </p:spTree>
    <p:extLst>
      <p:ext uri="{BB962C8B-B14F-4D97-AF65-F5344CB8AC3E}">
        <p14:creationId xmlns:p14="http://schemas.microsoft.com/office/powerpoint/2010/main" val="2952123949"/>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 name="Ink 1">
                <a:extLst>
                  <a:ext uri="{FF2B5EF4-FFF2-40B4-BE49-F238E27FC236}">
                    <a16:creationId xmlns:a16="http://schemas.microsoft.com/office/drawing/2014/main" id="{BEBC3DAD-A13D-0775-516C-8A76A6218B62}"/>
                  </a:ext>
                </a:extLst>
              </p14:cNvPr>
              <p14:cNvContentPartPr/>
              <p14:nvPr/>
            </p14:nvContentPartPr>
            <p14:xfrm>
              <a:off x="2831040" y="1105560"/>
              <a:ext cx="2503800" cy="4030560"/>
            </p14:xfrm>
          </p:contentPart>
        </mc:Choice>
        <mc:Fallback xmlns="">
          <p:pic>
            <p:nvPicPr>
              <p:cNvPr id="2" name="Ink 1">
                <a:extLst>
                  <a:ext uri="{FF2B5EF4-FFF2-40B4-BE49-F238E27FC236}">
                    <a16:creationId xmlns:a16="http://schemas.microsoft.com/office/drawing/2014/main" id="{BEBC3DAD-A13D-0775-516C-8A76A6218B62}"/>
                  </a:ext>
                </a:extLst>
              </p:cNvPr>
              <p:cNvPicPr/>
              <p:nvPr/>
            </p:nvPicPr>
            <p:blipFill>
              <a:blip r:embed="rId3"/>
              <a:stretch>
                <a:fillRect/>
              </a:stretch>
            </p:blipFill>
            <p:spPr>
              <a:xfrm>
                <a:off x="2821680" y="1096200"/>
                <a:ext cx="2522520" cy="4049280"/>
              </a:xfrm>
              <a:prstGeom prst="rect">
                <a:avLst/>
              </a:prstGeom>
            </p:spPr>
          </p:pic>
        </mc:Fallback>
      </mc:AlternateContent>
    </p:spTree>
    <p:extLst>
      <p:ext uri="{BB962C8B-B14F-4D97-AF65-F5344CB8AC3E}">
        <p14:creationId xmlns:p14="http://schemas.microsoft.com/office/powerpoint/2010/main" val="4008519306"/>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6A2B028-FB9A-9DF1-6D24-FA2193A52A5A}"/>
              </a:ext>
            </a:extLst>
          </p:cNvPr>
          <p:cNvPicPr>
            <a:picLocks noChangeAspect="1"/>
          </p:cNvPicPr>
          <p:nvPr/>
        </p:nvPicPr>
        <p:blipFill>
          <a:blip r:embed="rId2"/>
          <a:stretch>
            <a:fillRect/>
          </a:stretch>
        </p:blipFill>
        <p:spPr>
          <a:xfrm>
            <a:off x="522836" y="1255069"/>
            <a:ext cx="9850161" cy="3507474"/>
          </a:xfrm>
          <a:prstGeom prst="rect">
            <a:avLst/>
          </a:prstGeom>
        </p:spPr>
      </p:pic>
    </p:spTree>
    <p:extLst>
      <p:ext uri="{BB962C8B-B14F-4D97-AF65-F5344CB8AC3E}">
        <p14:creationId xmlns:p14="http://schemas.microsoft.com/office/powerpoint/2010/main" val="1977232791"/>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317C0E7-EEED-8C4D-232C-CAFECDC8B9DC}"/>
              </a:ext>
            </a:extLst>
          </p:cNvPr>
          <p:cNvPicPr>
            <a:picLocks noChangeAspect="1"/>
          </p:cNvPicPr>
          <p:nvPr/>
        </p:nvPicPr>
        <p:blipFill>
          <a:blip r:embed="rId2"/>
          <a:stretch>
            <a:fillRect/>
          </a:stretch>
        </p:blipFill>
        <p:spPr>
          <a:xfrm>
            <a:off x="274254" y="1092631"/>
            <a:ext cx="11379037" cy="5015093"/>
          </a:xfrm>
          <a:prstGeom prst="rect">
            <a:avLst/>
          </a:prstGeom>
        </p:spPr>
      </p:pic>
    </p:spTree>
    <p:extLst>
      <p:ext uri="{BB962C8B-B14F-4D97-AF65-F5344CB8AC3E}">
        <p14:creationId xmlns:p14="http://schemas.microsoft.com/office/powerpoint/2010/main" val="1036341462"/>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3809703-14E7-D107-35BD-C8F23C6B12EE}"/>
              </a:ext>
            </a:extLst>
          </p:cNvPr>
          <p:cNvPicPr>
            <a:picLocks noChangeAspect="1"/>
          </p:cNvPicPr>
          <p:nvPr/>
        </p:nvPicPr>
        <p:blipFill>
          <a:blip r:embed="rId2"/>
          <a:stretch>
            <a:fillRect/>
          </a:stretch>
        </p:blipFill>
        <p:spPr>
          <a:xfrm>
            <a:off x="237611" y="1514726"/>
            <a:ext cx="11081981" cy="2688609"/>
          </a:xfrm>
          <a:prstGeom prst="rect">
            <a:avLst/>
          </a:prstGeom>
        </p:spPr>
      </p:pic>
    </p:spTree>
    <p:extLst>
      <p:ext uri="{BB962C8B-B14F-4D97-AF65-F5344CB8AC3E}">
        <p14:creationId xmlns:p14="http://schemas.microsoft.com/office/powerpoint/2010/main" val="3257055890"/>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F394232-2967-FAAA-CC79-39153D118EF1}"/>
              </a:ext>
            </a:extLst>
          </p:cNvPr>
          <p:cNvPicPr>
            <a:picLocks noChangeAspect="1"/>
          </p:cNvPicPr>
          <p:nvPr/>
        </p:nvPicPr>
        <p:blipFill>
          <a:blip r:embed="rId2"/>
          <a:stretch>
            <a:fillRect/>
          </a:stretch>
        </p:blipFill>
        <p:spPr>
          <a:xfrm>
            <a:off x="356794" y="185437"/>
            <a:ext cx="8515743" cy="6501113"/>
          </a:xfrm>
          <a:prstGeom prst="rect">
            <a:avLst/>
          </a:prstGeom>
        </p:spPr>
      </p:pic>
    </p:spTree>
    <p:extLst>
      <p:ext uri="{BB962C8B-B14F-4D97-AF65-F5344CB8AC3E}">
        <p14:creationId xmlns:p14="http://schemas.microsoft.com/office/powerpoint/2010/main" val="3638088821"/>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4B1663E-5D49-DB1D-1ABE-7C61603BA747}"/>
              </a:ext>
            </a:extLst>
          </p:cNvPr>
          <p:cNvPicPr>
            <a:picLocks noChangeAspect="1"/>
          </p:cNvPicPr>
          <p:nvPr/>
        </p:nvPicPr>
        <p:blipFill>
          <a:blip r:embed="rId2"/>
          <a:stretch>
            <a:fillRect/>
          </a:stretch>
        </p:blipFill>
        <p:spPr>
          <a:xfrm>
            <a:off x="552046" y="361781"/>
            <a:ext cx="9334903" cy="3912649"/>
          </a:xfrm>
          <a:prstGeom prst="rect">
            <a:avLst/>
          </a:prstGeom>
        </p:spPr>
      </p:pic>
    </p:spTree>
    <p:extLst>
      <p:ext uri="{BB962C8B-B14F-4D97-AF65-F5344CB8AC3E}">
        <p14:creationId xmlns:p14="http://schemas.microsoft.com/office/powerpoint/2010/main" val="1830154529"/>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65A42CE-9D8C-E8EE-1A74-2CBDC8171607}"/>
              </a:ext>
            </a:extLst>
          </p:cNvPr>
          <p:cNvPicPr>
            <a:picLocks noChangeAspect="1"/>
          </p:cNvPicPr>
          <p:nvPr/>
        </p:nvPicPr>
        <p:blipFill>
          <a:blip r:embed="rId2"/>
          <a:stretch>
            <a:fillRect/>
          </a:stretch>
        </p:blipFill>
        <p:spPr>
          <a:xfrm>
            <a:off x="728328" y="242888"/>
            <a:ext cx="7572710" cy="6457950"/>
          </a:xfrm>
          <a:prstGeom prst="rect">
            <a:avLst/>
          </a:prstGeom>
        </p:spPr>
      </p:pic>
    </p:spTree>
    <p:extLst>
      <p:ext uri="{BB962C8B-B14F-4D97-AF65-F5344CB8AC3E}">
        <p14:creationId xmlns:p14="http://schemas.microsoft.com/office/powerpoint/2010/main" val="488404081"/>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80336B6-058B-109F-60A0-8A53F9217A91}"/>
              </a:ext>
            </a:extLst>
          </p:cNvPr>
          <p:cNvPicPr>
            <a:picLocks noChangeAspect="1"/>
          </p:cNvPicPr>
          <p:nvPr/>
        </p:nvPicPr>
        <p:blipFill>
          <a:blip r:embed="rId2"/>
          <a:stretch>
            <a:fillRect/>
          </a:stretch>
        </p:blipFill>
        <p:spPr>
          <a:xfrm>
            <a:off x="171027" y="247457"/>
            <a:ext cx="11189915" cy="5110356"/>
          </a:xfrm>
          <a:prstGeom prst="rect">
            <a:avLst/>
          </a:prstGeom>
        </p:spPr>
      </p:pic>
    </p:spTree>
    <p:extLst>
      <p:ext uri="{BB962C8B-B14F-4D97-AF65-F5344CB8AC3E}">
        <p14:creationId xmlns:p14="http://schemas.microsoft.com/office/powerpoint/2010/main" val="2338944155"/>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F8C95F4-47C0-FCEA-77F4-4457E3657F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8982" y="213991"/>
            <a:ext cx="11255304" cy="6358259"/>
          </a:xfrm>
          <a:prstGeom prst="rect">
            <a:avLst/>
          </a:prstGeom>
        </p:spPr>
      </p:pic>
    </p:spTree>
    <p:extLst>
      <p:ext uri="{BB962C8B-B14F-4D97-AF65-F5344CB8AC3E}">
        <p14:creationId xmlns:p14="http://schemas.microsoft.com/office/powerpoint/2010/main" val="3247851064"/>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C10FFB7-A36D-74BF-6BB2-861117D192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3339" y="357040"/>
            <a:ext cx="11102274" cy="3286273"/>
          </a:xfrm>
          <a:prstGeom prst="rect">
            <a:avLst/>
          </a:prstGeom>
        </p:spPr>
      </p:pic>
    </p:spTree>
    <p:extLst>
      <p:ext uri="{BB962C8B-B14F-4D97-AF65-F5344CB8AC3E}">
        <p14:creationId xmlns:p14="http://schemas.microsoft.com/office/powerpoint/2010/main" val="55377459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4496176-D9D7-03A6-F906-ECE092328F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6683" y="309407"/>
            <a:ext cx="10577869" cy="3162455"/>
          </a:xfrm>
          <a:prstGeom prst="rect">
            <a:avLst/>
          </a:prstGeom>
        </p:spPr>
      </p:pic>
    </p:spTree>
    <p:extLst>
      <p:ext uri="{BB962C8B-B14F-4D97-AF65-F5344CB8AC3E}">
        <p14:creationId xmlns:p14="http://schemas.microsoft.com/office/powerpoint/2010/main" val="1365805368"/>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11DC8C6-9104-4C16-8A0B-BA6BD842B293}"/>
              </a:ext>
            </a:extLst>
          </p:cNvPr>
          <p:cNvPicPr>
            <a:picLocks noChangeAspect="1"/>
          </p:cNvPicPr>
          <p:nvPr/>
        </p:nvPicPr>
        <p:blipFill>
          <a:blip r:embed="rId2"/>
          <a:stretch>
            <a:fillRect/>
          </a:stretch>
        </p:blipFill>
        <p:spPr>
          <a:xfrm>
            <a:off x="570889" y="305599"/>
            <a:ext cx="6983302" cy="6338153"/>
          </a:xfrm>
          <a:prstGeom prst="rect">
            <a:avLst/>
          </a:prstGeom>
        </p:spPr>
      </p:pic>
    </p:spTree>
    <p:extLst>
      <p:ext uri="{BB962C8B-B14F-4D97-AF65-F5344CB8AC3E}">
        <p14:creationId xmlns:p14="http://schemas.microsoft.com/office/powerpoint/2010/main" val="3960638674"/>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5ED5765-55A4-69EA-73D4-C3C0A7CD52B8}"/>
              </a:ext>
            </a:extLst>
          </p:cNvPr>
          <p:cNvPicPr>
            <a:picLocks noChangeAspect="1"/>
          </p:cNvPicPr>
          <p:nvPr/>
        </p:nvPicPr>
        <p:blipFill>
          <a:blip r:embed="rId2"/>
          <a:stretch>
            <a:fillRect/>
          </a:stretch>
        </p:blipFill>
        <p:spPr>
          <a:xfrm>
            <a:off x="202162" y="183444"/>
            <a:ext cx="11227982" cy="5409282"/>
          </a:xfrm>
          <a:prstGeom prst="rect">
            <a:avLst/>
          </a:prstGeom>
        </p:spPr>
      </p:pic>
      <mc:AlternateContent xmlns:mc="http://schemas.openxmlformats.org/markup-compatibility/2006" xmlns:p14="http://schemas.microsoft.com/office/powerpoint/2010/main">
        <mc:Choice Requires="p14">
          <p:contentPart p14:bwMode="auto" r:id="rId3">
            <p14:nvContentPartPr>
              <p14:cNvPr id="13" name="Ink 12">
                <a:extLst>
                  <a:ext uri="{FF2B5EF4-FFF2-40B4-BE49-F238E27FC236}">
                    <a16:creationId xmlns:a16="http://schemas.microsoft.com/office/drawing/2014/main" id="{6E6B3DBA-2B61-CA62-99D3-5B8CA4540069}"/>
                  </a:ext>
                </a:extLst>
              </p14:cNvPr>
              <p14:cNvContentPartPr/>
              <p14:nvPr/>
            </p14:nvContentPartPr>
            <p14:xfrm>
              <a:off x="3028952" y="5700255"/>
              <a:ext cx="69840" cy="60840"/>
            </p14:xfrm>
          </p:contentPart>
        </mc:Choice>
        <mc:Fallback xmlns="">
          <p:pic>
            <p:nvPicPr>
              <p:cNvPr id="13" name="Ink 12">
                <a:extLst>
                  <a:ext uri="{FF2B5EF4-FFF2-40B4-BE49-F238E27FC236}">
                    <a16:creationId xmlns:a16="http://schemas.microsoft.com/office/drawing/2014/main" id="{6E6B3DBA-2B61-CA62-99D3-5B8CA4540069}"/>
                  </a:ext>
                </a:extLst>
              </p:cNvPr>
              <p:cNvPicPr/>
              <p:nvPr/>
            </p:nvPicPr>
            <p:blipFill>
              <a:blip r:embed="rId4"/>
              <a:stretch>
                <a:fillRect/>
              </a:stretch>
            </p:blipFill>
            <p:spPr>
              <a:xfrm>
                <a:off x="3010952" y="5682255"/>
                <a:ext cx="105480" cy="96480"/>
              </a:xfrm>
              <a:prstGeom prst="rect">
                <a:avLst/>
              </a:prstGeom>
            </p:spPr>
          </p:pic>
        </mc:Fallback>
      </mc:AlternateContent>
    </p:spTree>
    <p:extLst>
      <p:ext uri="{BB962C8B-B14F-4D97-AF65-F5344CB8AC3E}">
        <p14:creationId xmlns:p14="http://schemas.microsoft.com/office/powerpoint/2010/main" val="1020427773"/>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29DAD48-C6E0-A1AF-1F94-B9C4CF64A83A}"/>
              </a:ext>
            </a:extLst>
          </p:cNvPr>
          <p:cNvPicPr>
            <a:picLocks noChangeAspect="1"/>
          </p:cNvPicPr>
          <p:nvPr/>
        </p:nvPicPr>
        <p:blipFill>
          <a:blip r:embed="rId2"/>
          <a:stretch>
            <a:fillRect/>
          </a:stretch>
        </p:blipFill>
        <p:spPr>
          <a:xfrm>
            <a:off x="178171" y="295644"/>
            <a:ext cx="10592610" cy="5956562"/>
          </a:xfrm>
          <a:prstGeom prst="rect">
            <a:avLst/>
          </a:prstGeom>
        </p:spPr>
      </p:pic>
    </p:spTree>
    <p:extLst>
      <p:ext uri="{BB962C8B-B14F-4D97-AF65-F5344CB8AC3E}">
        <p14:creationId xmlns:p14="http://schemas.microsoft.com/office/powerpoint/2010/main" val="1014263491"/>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409C4DE-B3E0-53AB-1CF4-AAE78EA9BDF7}"/>
              </a:ext>
            </a:extLst>
          </p:cNvPr>
          <p:cNvPicPr>
            <a:picLocks noChangeAspect="1"/>
          </p:cNvPicPr>
          <p:nvPr/>
        </p:nvPicPr>
        <p:blipFill>
          <a:blip r:embed="rId2"/>
          <a:stretch>
            <a:fillRect/>
          </a:stretch>
        </p:blipFill>
        <p:spPr>
          <a:xfrm>
            <a:off x="297711" y="227460"/>
            <a:ext cx="11071501" cy="4886799"/>
          </a:xfrm>
          <a:prstGeom prst="rect">
            <a:avLst/>
          </a:prstGeom>
        </p:spPr>
      </p:pic>
    </p:spTree>
    <p:extLst>
      <p:ext uri="{BB962C8B-B14F-4D97-AF65-F5344CB8AC3E}">
        <p14:creationId xmlns:p14="http://schemas.microsoft.com/office/powerpoint/2010/main" val="2788309147"/>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AF8B968-7AF4-AF34-41B9-E82B463E9873}"/>
              </a:ext>
            </a:extLst>
          </p:cNvPr>
          <p:cNvPicPr>
            <a:picLocks noChangeAspect="1"/>
          </p:cNvPicPr>
          <p:nvPr/>
        </p:nvPicPr>
        <p:blipFill>
          <a:blip r:embed="rId2"/>
          <a:stretch>
            <a:fillRect/>
          </a:stretch>
        </p:blipFill>
        <p:spPr>
          <a:xfrm>
            <a:off x="725960" y="367872"/>
            <a:ext cx="10106039" cy="5834807"/>
          </a:xfrm>
          <a:prstGeom prst="rect">
            <a:avLst/>
          </a:prstGeom>
        </p:spPr>
      </p:pic>
    </p:spTree>
    <p:extLst>
      <p:ext uri="{BB962C8B-B14F-4D97-AF65-F5344CB8AC3E}">
        <p14:creationId xmlns:p14="http://schemas.microsoft.com/office/powerpoint/2010/main" val="2723204075"/>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C9A4164-9C7B-58BF-D067-4A010DC8977A}"/>
              </a:ext>
            </a:extLst>
          </p:cNvPr>
          <p:cNvPicPr>
            <a:picLocks noChangeAspect="1"/>
          </p:cNvPicPr>
          <p:nvPr/>
        </p:nvPicPr>
        <p:blipFill>
          <a:blip r:embed="rId2"/>
          <a:stretch>
            <a:fillRect/>
          </a:stretch>
        </p:blipFill>
        <p:spPr>
          <a:xfrm>
            <a:off x="177086" y="585495"/>
            <a:ext cx="8093141" cy="3596952"/>
          </a:xfrm>
          <a:prstGeom prst="rect">
            <a:avLst/>
          </a:prstGeom>
        </p:spPr>
      </p:pic>
    </p:spTree>
    <p:extLst>
      <p:ext uri="{BB962C8B-B14F-4D97-AF65-F5344CB8AC3E}">
        <p14:creationId xmlns:p14="http://schemas.microsoft.com/office/powerpoint/2010/main" val="3278884730"/>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B874FF1-7E49-3A34-F33A-AD8D19A9F40B}"/>
              </a:ext>
            </a:extLst>
          </p:cNvPr>
          <p:cNvPicPr>
            <a:picLocks noChangeAspect="1"/>
          </p:cNvPicPr>
          <p:nvPr/>
        </p:nvPicPr>
        <p:blipFill>
          <a:blip r:embed="rId2"/>
          <a:stretch>
            <a:fillRect/>
          </a:stretch>
        </p:blipFill>
        <p:spPr>
          <a:xfrm>
            <a:off x="416316" y="328500"/>
            <a:ext cx="10857820" cy="6003266"/>
          </a:xfrm>
          <a:prstGeom prst="rect">
            <a:avLst/>
          </a:prstGeom>
        </p:spPr>
      </p:pic>
    </p:spTree>
    <p:extLst>
      <p:ext uri="{BB962C8B-B14F-4D97-AF65-F5344CB8AC3E}">
        <p14:creationId xmlns:p14="http://schemas.microsoft.com/office/powerpoint/2010/main" val="495808390"/>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557FF89-D52A-8BB4-1F0D-D7000C958A73}"/>
              </a:ext>
            </a:extLst>
          </p:cNvPr>
          <p:cNvPicPr>
            <a:picLocks noChangeAspect="1"/>
          </p:cNvPicPr>
          <p:nvPr/>
        </p:nvPicPr>
        <p:blipFill>
          <a:blip r:embed="rId2"/>
          <a:stretch>
            <a:fillRect/>
          </a:stretch>
        </p:blipFill>
        <p:spPr>
          <a:xfrm>
            <a:off x="406014" y="327391"/>
            <a:ext cx="8958531" cy="4462818"/>
          </a:xfrm>
          <a:prstGeom prst="rect">
            <a:avLst/>
          </a:prstGeom>
        </p:spPr>
      </p:pic>
    </p:spTree>
    <p:extLst>
      <p:ext uri="{BB962C8B-B14F-4D97-AF65-F5344CB8AC3E}">
        <p14:creationId xmlns:p14="http://schemas.microsoft.com/office/powerpoint/2010/main" val="774125733"/>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D6ECDAD-6FE2-716D-30A8-35FCD4B79328}"/>
              </a:ext>
            </a:extLst>
          </p:cNvPr>
          <p:cNvPicPr>
            <a:picLocks noChangeAspect="1"/>
          </p:cNvPicPr>
          <p:nvPr/>
        </p:nvPicPr>
        <p:blipFill>
          <a:blip r:embed="rId2"/>
          <a:stretch>
            <a:fillRect/>
          </a:stretch>
        </p:blipFill>
        <p:spPr>
          <a:xfrm>
            <a:off x="648894" y="498314"/>
            <a:ext cx="5427895" cy="2930686"/>
          </a:xfrm>
          <a:prstGeom prst="rect">
            <a:avLst/>
          </a:prstGeom>
        </p:spPr>
      </p:pic>
    </p:spTree>
    <p:extLst>
      <p:ext uri="{BB962C8B-B14F-4D97-AF65-F5344CB8AC3E}">
        <p14:creationId xmlns:p14="http://schemas.microsoft.com/office/powerpoint/2010/main" val="4042629442"/>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72C1B20-1730-53E7-F290-76D37740D098}"/>
              </a:ext>
            </a:extLst>
          </p:cNvPr>
          <p:cNvPicPr>
            <a:picLocks noChangeAspect="1"/>
          </p:cNvPicPr>
          <p:nvPr/>
        </p:nvPicPr>
        <p:blipFill>
          <a:blip r:embed="rId2"/>
          <a:stretch>
            <a:fillRect/>
          </a:stretch>
        </p:blipFill>
        <p:spPr>
          <a:xfrm>
            <a:off x="625282" y="259994"/>
            <a:ext cx="6774978" cy="6094564"/>
          </a:xfrm>
          <a:prstGeom prst="rect">
            <a:avLst/>
          </a:prstGeom>
        </p:spPr>
      </p:pic>
    </p:spTree>
    <p:extLst>
      <p:ext uri="{BB962C8B-B14F-4D97-AF65-F5344CB8AC3E}">
        <p14:creationId xmlns:p14="http://schemas.microsoft.com/office/powerpoint/2010/main" val="3545468744"/>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7C2798E-10F1-2F17-6E7B-20DF3B497282}"/>
              </a:ext>
            </a:extLst>
          </p:cNvPr>
          <p:cNvPicPr>
            <a:picLocks noChangeAspect="1"/>
          </p:cNvPicPr>
          <p:nvPr/>
        </p:nvPicPr>
        <p:blipFill>
          <a:blip r:embed="rId2"/>
          <a:stretch>
            <a:fillRect/>
          </a:stretch>
        </p:blipFill>
        <p:spPr>
          <a:xfrm>
            <a:off x="624265" y="379653"/>
            <a:ext cx="3352311" cy="6011343"/>
          </a:xfrm>
          <a:prstGeom prst="rect">
            <a:avLst/>
          </a:prstGeom>
        </p:spPr>
      </p:pic>
    </p:spTree>
    <p:extLst>
      <p:ext uri="{BB962C8B-B14F-4D97-AF65-F5344CB8AC3E}">
        <p14:creationId xmlns:p14="http://schemas.microsoft.com/office/powerpoint/2010/main" val="924204238"/>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0775918-77B0-9CE0-CBB0-40C96B6B4D72}"/>
              </a:ext>
            </a:extLst>
          </p:cNvPr>
          <p:cNvPicPr>
            <a:picLocks noChangeAspect="1"/>
          </p:cNvPicPr>
          <p:nvPr/>
        </p:nvPicPr>
        <p:blipFill>
          <a:blip r:embed="rId2"/>
          <a:stretch>
            <a:fillRect/>
          </a:stretch>
        </p:blipFill>
        <p:spPr>
          <a:xfrm>
            <a:off x="472656" y="152936"/>
            <a:ext cx="9692070" cy="6438788"/>
          </a:xfrm>
          <a:prstGeom prst="rect">
            <a:avLst/>
          </a:prstGeom>
        </p:spPr>
      </p:pic>
    </p:spTree>
    <p:extLst>
      <p:ext uri="{BB962C8B-B14F-4D97-AF65-F5344CB8AC3E}">
        <p14:creationId xmlns:p14="http://schemas.microsoft.com/office/powerpoint/2010/main" val="134285200"/>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8CD97AA-08FB-7E53-E446-CE7F04CD8B17}"/>
              </a:ext>
            </a:extLst>
          </p:cNvPr>
          <p:cNvPicPr>
            <a:picLocks noChangeAspect="1"/>
          </p:cNvPicPr>
          <p:nvPr/>
        </p:nvPicPr>
        <p:blipFill>
          <a:blip r:embed="rId2"/>
          <a:stretch>
            <a:fillRect/>
          </a:stretch>
        </p:blipFill>
        <p:spPr>
          <a:xfrm>
            <a:off x="285710" y="602486"/>
            <a:ext cx="7549423" cy="4501359"/>
          </a:xfrm>
          <a:prstGeom prst="rect">
            <a:avLst/>
          </a:prstGeom>
        </p:spPr>
      </p:pic>
    </p:spTree>
    <p:extLst>
      <p:ext uri="{BB962C8B-B14F-4D97-AF65-F5344CB8AC3E}">
        <p14:creationId xmlns:p14="http://schemas.microsoft.com/office/powerpoint/2010/main" val="2526288564"/>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26529B8-4C5C-0D11-FA11-1E220C84044A}"/>
              </a:ext>
            </a:extLst>
          </p:cNvPr>
          <p:cNvPicPr>
            <a:picLocks noChangeAspect="1"/>
          </p:cNvPicPr>
          <p:nvPr/>
        </p:nvPicPr>
        <p:blipFill>
          <a:blip r:embed="rId2"/>
          <a:stretch>
            <a:fillRect/>
          </a:stretch>
        </p:blipFill>
        <p:spPr>
          <a:xfrm>
            <a:off x="295415" y="257474"/>
            <a:ext cx="10214398" cy="5936116"/>
          </a:xfrm>
          <a:prstGeom prst="rect">
            <a:avLst/>
          </a:prstGeom>
        </p:spPr>
      </p:pic>
    </p:spTree>
    <p:extLst>
      <p:ext uri="{BB962C8B-B14F-4D97-AF65-F5344CB8AC3E}">
        <p14:creationId xmlns:p14="http://schemas.microsoft.com/office/powerpoint/2010/main" val="2585797816"/>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60CB939-E4A8-774D-140E-1B2F8B42EFEE}"/>
              </a:ext>
            </a:extLst>
          </p:cNvPr>
          <p:cNvPicPr>
            <a:picLocks noChangeAspect="1"/>
          </p:cNvPicPr>
          <p:nvPr/>
        </p:nvPicPr>
        <p:blipFill>
          <a:blip r:embed="rId2"/>
          <a:stretch>
            <a:fillRect/>
          </a:stretch>
        </p:blipFill>
        <p:spPr>
          <a:xfrm>
            <a:off x="258226" y="239114"/>
            <a:ext cx="10668275" cy="5533811"/>
          </a:xfrm>
          <a:prstGeom prst="rect">
            <a:avLst/>
          </a:prstGeom>
        </p:spPr>
      </p:pic>
    </p:spTree>
    <p:extLst>
      <p:ext uri="{BB962C8B-B14F-4D97-AF65-F5344CB8AC3E}">
        <p14:creationId xmlns:p14="http://schemas.microsoft.com/office/powerpoint/2010/main" val="2450486275"/>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24A2D58-E370-8B0B-3BD7-B6726773E652}"/>
              </a:ext>
            </a:extLst>
          </p:cNvPr>
          <p:cNvPicPr>
            <a:picLocks noChangeAspect="1"/>
          </p:cNvPicPr>
          <p:nvPr/>
        </p:nvPicPr>
        <p:blipFill>
          <a:blip r:embed="rId2"/>
          <a:stretch>
            <a:fillRect/>
          </a:stretch>
        </p:blipFill>
        <p:spPr>
          <a:xfrm>
            <a:off x="708580" y="281708"/>
            <a:ext cx="1988900" cy="5769454"/>
          </a:xfrm>
          <a:prstGeom prst="rect">
            <a:avLst/>
          </a:prstGeom>
        </p:spPr>
      </p:pic>
    </p:spTree>
    <p:extLst>
      <p:ext uri="{BB962C8B-B14F-4D97-AF65-F5344CB8AC3E}">
        <p14:creationId xmlns:p14="http://schemas.microsoft.com/office/powerpoint/2010/main" val="1745583700"/>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71B8894-B609-2828-522A-EC2D53D4D368}"/>
              </a:ext>
            </a:extLst>
          </p:cNvPr>
          <p:cNvPicPr>
            <a:picLocks noChangeAspect="1"/>
          </p:cNvPicPr>
          <p:nvPr/>
        </p:nvPicPr>
        <p:blipFill>
          <a:blip r:embed="rId2"/>
          <a:stretch>
            <a:fillRect/>
          </a:stretch>
        </p:blipFill>
        <p:spPr>
          <a:xfrm>
            <a:off x="736602" y="361457"/>
            <a:ext cx="5027703" cy="5200477"/>
          </a:xfrm>
          <a:prstGeom prst="rect">
            <a:avLst/>
          </a:prstGeom>
        </p:spPr>
      </p:pic>
    </p:spTree>
    <p:extLst>
      <p:ext uri="{BB962C8B-B14F-4D97-AF65-F5344CB8AC3E}">
        <p14:creationId xmlns:p14="http://schemas.microsoft.com/office/powerpoint/2010/main" val="3809818426"/>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37ECB6A-128F-3AF8-5020-BCEB5D231243}"/>
              </a:ext>
            </a:extLst>
          </p:cNvPr>
          <p:cNvPicPr>
            <a:picLocks noChangeAspect="1"/>
          </p:cNvPicPr>
          <p:nvPr/>
        </p:nvPicPr>
        <p:blipFill>
          <a:blip r:embed="rId2"/>
          <a:stretch>
            <a:fillRect/>
          </a:stretch>
        </p:blipFill>
        <p:spPr>
          <a:xfrm>
            <a:off x="314517" y="217219"/>
            <a:ext cx="10085600" cy="4794052"/>
          </a:xfrm>
          <a:prstGeom prst="rect">
            <a:avLst/>
          </a:prstGeom>
        </p:spPr>
      </p:pic>
    </p:spTree>
    <p:extLst>
      <p:ext uri="{BB962C8B-B14F-4D97-AF65-F5344CB8AC3E}">
        <p14:creationId xmlns:p14="http://schemas.microsoft.com/office/powerpoint/2010/main" val="1138453638"/>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4345AD2-99F2-BE15-7DCE-E378D39218CD}"/>
              </a:ext>
            </a:extLst>
          </p:cNvPr>
          <p:cNvPicPr>
            <a:picLocks noChangeAspect="1"/>
          </p:cNvPicPr>
          <p:nvPr/>
        </p:nvPicPr>
        <p:blipFill>
          <a:blip r:embed="rId2"/>
          <a:stretch>
            <a:fillRect/>
          </a:stretch>
        </p:blipFill>
        <p:spPr>
          <a:xfrm>
            <a:off x="368305" y="222817"/>
            <a:ext cx="10057647" cy="4916070"/>
          </a:xfrm>
          <a:prstGeom prst="rect">
            <a:avLst/>
          </a:prstGeom>
        </p:spPr>
      </p:pic>
    </p:spTree>
    <p:extLst>
      <p:ext uri="{BB962C8B-B14F-4D97-AF65-F5344CB8AC3E}">
        <p14:creationId xmlns:p14="http://schemas.microsoft.com/office/powerpoint/2010/main" val="3226168447"/>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C39B2-7B53-93A6-5430-F51C73C6AC75}"/>
              </a:ext>
            </a:extLst>
          </p:cNvPr>
          <p:cNvSpPr>
            <a:spLocks noGrp="1"/>
          </p:cNvSpPr>
          <p:nvPr>
            <p:ph type="title"/>
          </p:nvPr>
        </p:nvSpPr>
        <p:spPr>
          <a:xfrm>
            <a:off x="180753" y="365125"/>
            <a:ext cx="11536326" cy="5759228"/>
          </a:xfrm>
        </p:spPr>
        <p:txBody>
          <a:bodyPr>
            <a:noAutofit/>
          </a:bodyPr>
          <a:lstStyle/>
          <a:p>
            <a:r>
              <a:rPr lang="en-IN" sz="2800" b="1" dirty="0"/>
              <a:t>Statement:</a:t>
            </a:r>
            <a:r>
              <a:rPr lang="en-IN" sz="2800" dirty="0"/>
              <a:t> A line from Ram's appointment letter is "you are hereby appointed as a systems engineer with a probation period of two years and your performance will be reviewed at the end of the period for confirmation." </a:t>
            </a:r>
            <a:br>
              <a:rPr lang="en-IN" sz="2800" dirty="0"/>
            </a:br>
            <a:r>
              <a:rPr lang="en-IN" sz="2800" b="1" dirty="0"/>
              <a:t>Assumptions:</a:t>
            </a:r>
            <a:r>
              <a:rPr lang="en-IN" sz="2800" dirty="0"/>
              <a:t> </a:t>
            </a:r>
            <a:br>
              <a:rPr lang="en-IN" sz="2800" dirty="0"/>
            </a:br>
            <a:r>
              <a:rPr lang="en-IN" sz="2800" b="1" dirty="0"/>
              <a:t>I.</a:t>
            </a:r>
            <a:r>
              <a:rPr lang="en-IN" sz="2800" dirty="0"/>
              <a:t> At the time of appointment, the performance of one generally is not well known. </a:t>
            </a:r>
            <a:br>
              <a:rPr lang="en-IN" sz="2800" dirty="0"/>
            </a:br>
            <a:r>
              <a:rPr lang="en-IN" sz="2800" b="1" dirty="0"/>
              <a:t>II.</a:t>
            </a:r>
            <a:r>
              <a:rPr lang="en-IN" sz="2800" dirty="0"/>
              <a:t> In the probation period, one tries to prove his worth generally. Choose the correct option given </a:t>
            </a:r>
            <a:r>
              <a:rPr lang="en-IN" sz="2800" dirty="0" err="1"/>
              <a:t>below.If</a:t>
            </a:r>
            <a:r>
              <a:rPr lang="en-IN" sz="2800" dirty="0"/>
              <a:t> only assumption I is implicit</a:t>
            </a:r>
            <a:br>
              <a:rPr lang="en-IN" sz="2800" dirty="0"/>
            </a:br>
            <a:br>
              <a:rPr lang="en-IN" sz="2800" dirty="0"/>
            </a:br>
            <a:r>
              <a:rPr lang="en-IN" sz="2800" dirty="0"/>
              <a:t>If only assumption II is implicit.</a:t>
            </a:r>
            <a:br>
              <a:rPr lang="en-IN" sz="2800" dirty="0"/>
            </a:br>
            <a:r>
              <a:rPr lang="en-IN" sz="2800" dirty="0"/>
              <a:t>If either I or II is implicit.</a:t>
            </a:r>
            <a:br>
              <a:rPr lang="en-IN" sz="2800" dirty="0"/>
            </a:br>
            <a:r>
              <a:rPr lang="en-IN" sz="2800" dirty="0"/>
              <a:t>If neither I nor II is implicit.</a:t>
            </a:r>
            <a:br>
              <a:rPr lang="en-IN" sz="2800" dirty="0"/>
            </a:br>
            <a:r>
              <a:rPr lang="en-IN" sz="2800" dirty="0"/>
              <a:t>If both I and II are implicit.</a:t>
            </a:r>
            <a:br>
              <a:rPr lang="en-IN" sz="2800" dirty="0"/>
            </a:br>
            <a:endParaRPr lang="en-IN" sz="2800" dirty="0"/>
          </a:p>
        </p:txBody>
      </p:sp>
    </p:spTree>
    <p:extLst>
      <p:ext uri="{BB962C8B-B14F-4D97-AF65-F5344CB8AC3E}">
        <p14:creationId xmlns:p14="http://schemas.microsoft.com/office/powerpoint/2010/main" val="3495060524"/>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F2A13-1969-114E-415D-4CB5735A5478}"/>
              </a:ext>
            </a:extLst>
          </p:cNvPr>
          <p:cNvSpPr>
            <a:spLocks noGrp="1"/>
          </p:cNvSpPr>
          <p:nvPr>
            <p:ph type="title"/>
          </p:nvPr>
        </p:nvSpPr>
        <p:spPr>
          <a:xfrm>
            <a:off x="244549" y="365125"/>
            <a:ext cx="11109251" cy="4493954"/>
          </a:xfrm>
        </p:spPr>
        <p:txBody>
          <a:bodyPr>
            <a:noAutofit/>
          </a:bodyPr>
          <a:lstStyle/>
          <a:p>
            <a:r>
              <a:rPr lang="en-IN" sz="2800" dirty="0"/>
              <a:t>Consider the following phrase: </a:t>
            </a:r>
            <a:br>
              <a:rPr lang="en-IN" sz="2800" dirty="0"/>
            </a:br>
            <a:r>
              <a:rPr lang="en-IN" sz="2800" b="1" dirty="0"/>
              <a:t>Statement:</a:t>
            </a:r>
            <a:r>
              <a:rPr lang="en-IN" sz="2800" dirty="0"/>
              <a:t> The price for </a:t>
            </a:r>
            <a:r>
              <a:rPr lang="en-IN" sz="2800" dirty="0" err="1"/>
              <a:t>safeda</a:t>
            </a:r>
            <a:r>
              <a:rPr lang="en-IN" sz="2800" dirty="0"/>
              <a:t> mango is terribly priced at Rs. 200/kg. </a:t>
            </a:r>
            <a:br>
              <a:rPr lang="en-IN" sz="2800" dirty="0"/>
            </a:br>
            <a:r>
              <a:rPr lang="en-IN" sz="2800" b="1" dirty="0"/>
              <a:t>Assumptions:</a:t>
            </a:r>
            <a:r>
              <a:rPr lang="en-IN" sz="2800" dirty="0"/>
              <a:t> </a:t>
            </a:r>
            <a:r>
              <a:rPr lang="en-IN" sz="2800" b="1" dirty="0"/>
              <a:t>I.</a:t>
            </a:r>
            <a:r>
              <a:rPr lang="en-IN" sz="2800" dirty="0"/>
              <a:t> The price for other types of mangoes are decently priced. </a:t>
            </a:r>
            <a:br>
              <a:rPr lang="en-IN" sz="2800" dirty="0"/>
            </a:br>
            <a:r>
              <a:rPr lang="en-IN" sz="2800" b="1" dirty="0"/>
              <a:t>II.</a:t>
            </a:r>
            <a:r>
              <a:rPr lang="en-IN" sz="2800" dirty="0"/>
              <a:t> Rs 200 is a very big amount to pay for a </a:t>
            </a:r>
            <a:r>
              <a:rPr lang="en-IN" sz="2800" dirty="0" err="1"/>
              <a:t>safeda</a:t>
            </a:r>
            <a:r>
              <a:rPr lang="en-IN" sz="2800" dirty="0"/>
              <a:t> mango. </a:t>
            </a:r>
            <a:br>
              <a:rPr lang="en-IN" sz="2800" dirty="0"/>
            </a:br>
            <a:r>
              <a:rPr lang="en-IN" sz="2800" dirty="0"/>
              <a:t>Choose the correct option given </a:t>
            </a:r>
            <a:r>
              <a:rPr lang="en-IN" sz="2800" dirty="0" err="1"/>
              <a:t>below.If</a:t>
            </a:r>
            <a:r>
              <a:rPr lang="en-IN" sz="2800" dirty="0"/>
              <a:t> only assumption I is implicit</a:t>
            </a:r>
            <a:br>
              <a:rPr lang="en-IN" sz="2800" dirty="0"/>
            </a:br>
            <a:br>
              <a:rPr lang="en-IN" sz="2800" dirty="0"/>
            </a:br>
            <a:r>
              <a:rPr lang="en-IN" sz="2800" dirty="0"/>
              <a:t>If only assumption II is implicit.</a:t>
            </a:r>
            <a:br>
              <a:rPr lang="en-IN" sz="2800" dirty="0"/>
            </a:br>
            <a:r>
              <a:rPr lang="en-IN" sz="2800" dirty="0"/>
              <a:t>If either I or II is implicit.</a:t>
            </a:r>
            <a:br>
              <a:rPr lang="en-IN" sz="2800" dirty="0"/>
            </a:br>
            <a:r>
              <a:rPr lang="en-IN" sz="2800" dirty="0"/>
              <a:t>If neither I nor II is implicit.</a:t>
            </a:r>
            <a:br>
              <a:rPr lang="en-IN" sz="2800" dirty="0"/>
            </a:br>
            <a:r>
              <a:rPr lang="en-IN" sz="2800" dirty="0"/>
              <a:t>If both I and II are implicit.</a:t>
            </a:r>
            <a:br>
              <a:rPr lang="en-IN" sz="2800" dirty="0"/>
            </a:br>
            <a:endParaRPr lang="en-IN" sz="2800" dirty="0"/>
          </a:p>
        </p:txBody>
      </p:sp>
    </p:spTree>
    <p:extLst>
      <p:ext uri="{BB962C8B-B14F-4D97-AF65-F5344CB8AC3E}">
        <p14:creationId xmlns:p14="http://schemas.microsoft.com/office/powerpoint/2010/main" val="2186355543"/>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A32904D-7404-94BE-7C99-F8AD3585F3B3}"/>
              </a:ext>
            </a:extLst>
          </p:cNvPr>
          <p:cNvPicPr>
            <a:picLocks noChangeAspect="1"/>
          </p:cNvPicPr>
          <p:nvPr/>
        </p:nvPicPr>
        <p:blipFill>
          <a:blip r:embed="rId2"/>
          <a:stretch>
            <a:fillRect/>
          </a:stretch>
        </p:blipFill>
        <p:spPr>
          <a:xfrm>
            <a:off x="223371" y="328471"/>
            <a:ext cx="11631297" cy="3529154"/>
          </a:xfrm>
          <a:prstGeom prst="rect">
            <a:avLst/>
          </a:prstGeom>
        </p:spPr>
      </p:pic>
    </p:spTree>
    <p:extLst>
      <p:ext uri="{BB962C8B-B14F-4D97-AF65-F5344CB8AC3E}">
        <p14:creationId xmlns:p14="http://schemas.microsoft.com/office/powerpoint/2010/main" val="656922955"/>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37EC636-98E9-3C88-4BA6-4B733B2909E0}"/>
              </a:ext>
            </a:extLst>
          </p:cNvPr>
          <p:cNvPicPr>
            <a:picLocks noChangeAspect="1"/>
          </p:cNvPicPr>
          <p:nvPr/>
        </p:nvPicPr>
        <p:blipFill>
          <a:blip r:embed="rId2"/>
          <a:stretch>
            <a:fillRect/>
          </a:stretch>
        </p:blipFill>
        <p:spPr>
          <a:xfrm>
            <a:off x="251960" y="357063"/>
            <a:ext cx="11508810" cy="3143375"/>
          </a:xfrm>
          <a:prstGeom prst="rect">
            <a:avLst/>
          </a:prstGeom>
        </p:spPr>
      </p:pic>
    </p:spTree>
    <p:extLst>
      <p:ext uri="{BB962C8B-B14F-4D97-AF65-F5344CB8AC3E}">
        <p14:creationId xmlns:p14="http://schemas.microsoft.com/office/powerpoint/2010/main" val="4167253334"/>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A6BB723-8D73-8976-E1C9-9147E826F283}"/>
              </a:ext>
            </a:extLst>
          </p:cNvPr>
          <p:cNvPicPr>
            <a:picLocks noChangeAspect="1"/>
          </p:cNvPicPr>
          <p:nvPr/>
        </p:nvPicPr>
        <p:blipFill>
          <a:blip r:embed="rId2"/>
          <a:stretch>
            <a:fillRect/>
          </a:stretch>
        </p:blipFill>
        <p:spPr>
          <a:xfrm>
            <a:off x="371038" y="337961"/>
            <a:ext cx="11683767" cy="4719814"/>
          </a:xfrm>
          <a:prstGeom prst="rect">
            <a:avLst/>
          </a:prstGeom>
        </p:spPr>
      </p:pic>
      <mc:AlternateContent xmlns:mc="http://schemas.openxmlformats.org/markup-compatibility/2006" xmlns:p14="http://schemas.microsoft.com/office/powerpoint/2010/main">
        <mc:Choice Requires="p14">
          <p:contentPart p14:bwMode="auto" r:id="rId3">
            <p14:nvContentPartPr>
              <p14:cNvPr id="14" name="Ink 13">
                <a:extLst>
                  <a:ext uri="{FF2B5EF4-FFF2-40B4-BE49-F238E27FC236}">
                    <a16:creationId xmlns:a16="http://schemas.microsoft.com/office/drawing/2014/main" id="{131F91DE-20D8-E2E6-1D86-BB5F80A24E1F}"/>
                  </a:ext>
                </a:extLst>
              </p14:cNvPr>
              <p14:cNvContentPartPr/>
              <p14:nvPr/>
            </p14:nvContentPartPr>
            <p14:xfrm>
              <a:off x="3275192" y="1933935"/>
              <a:ext cx="7560" cy="92520"/>
            </p14:xfrm>
          </p:contentPart>
        </mc:Choice>
        <mc:Fallback xmlns="">
          <p:pic>
            <p:nvPicPr>
              <p:cNvPr id="14" name="Ink 13">
                <a:extLst>
                  <a:ext uri="{FF2B5EF4-FFF2-40B4-BE49-F238E27FC236}">
                    <a16:creationId xmlns:a16="http://schemas.microsoft.com/office/drawing/2014/main" id="{131F91DE-20D8-E2E6-1D86-BB5F80A24E1F}"/>
                  </a:ext>
                </a:extLst>
              </p:cNvPr>
              <p:cNvPicPr/>
              <p:nvPr/>
            </p:nvPicPr>
            <p:blipFill>
              <a:blip r:embed="rId4"/>
              <a:stretch>
                <a:fillRect/>
              </a:stretch>
            </p:blipFill>
            <p:spPr>
              <a:xfrm>
                <a:off x="3257192" y="1916295"/>
                <a:ext cx="43200" cy="128160"/>
              </a:xfrm>
              <a:prstGeom prst="rect">
                <a:avLst/>
              </a:prstGeom>
            </p:spPr>
          </p:pic>
        </mc:Fallback>
      </mc:AlternateContent>
    </p:spTree>
    <p:extLst>
      <p:ext uri="{BB962C8B-B14F-4D97-AF65-F5344CB8AC3E}">
        <p14:creationId xmlns:p14="http://schemas.microsoft.com/office/powerpoint/2010/main" val="2535360002"/>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9620649-7E04-8C41-F1DB-C15F542981D4}"/>
              </a:ext>
            </a:extLst>
          </p:cNvPr>
          <p:cNvPicPr>
            <a:picLocks noChangeAspect="1"/>
          </p:cNvPicPr>
          <p:nvPr/>
        </p:nvPicPr>
        <p:blipFill>
          <a:blip r:embed="rId2"/>
          <a:stretch>
            <a:fillRect/>
          </a:stretch>
        </p:blipFill>
        <p:spPr>
          <a:xfrm>
            <a:off x="404436" y="442830"/>
            <a:ext cx="10763627" cy="2343233"/>
          </a:xfrm>
          <a:prstGeom prst="rect">
            <a:avLst/>
          </a:prstGeom>
        </p:spPr>
      </p:pic>
    </p:spTree>
    <p:extLst>
      <p:ext uri="{BB962C8B-B14F-4D97-AF65-F5344CB8AC3E}">
        <p14:creationId xmlns:p14="http://schemas.microsoft.com/office/powerpoint/2010/main" val="3126164684"/>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DC39E72-C03D-3E6C-E6F9-AD16DB8260F2}"/>
              </a:ext>
            </a:extLst>
          </p:cNvPr>
          <p:cNvPicPr>
            <a:picLocks noChangeAspect="1"/>
          </p:cNvPicPr>
          <p:nvPr/>
        </p:nvPicPr>
        <p:blipFill>
          <a:blip r:embed="rId2"/>
          <a:stretch>
            <a:fillRect/>
          </a:stretch>
        </p:blipFill>
        <p:spPr>
          <a:xfrm>
            <a:off x="360814" y="306797"/>
            <a:ext cx="9946967" cy="6229164"/>
          </a:xfrm>
          <a:prstGeom prst="rect">
            <a:avLst/>
          </a:prstGeom>
        </p:spPr>
      </p:pic>
    </p:spTree>
    <p:extLst>
      <p:ext uri="{BB962C8B-B14F-4D97-AF65-F5344CB8AC3E}">
        <p14:creationId xmlns:p14="http://schemas.microsoft.com/office/powerpoint/2010/main" val="2969521869"/>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852C3C0-4557-A080-3301-D4B79FE8B6C5}"/>
              </a:ext>
            </a:extLst>
          </p:cNvPr>
          <p:cNvPicPr>
            <a:picLocks noChangeAspect="1"/>
          </p:cNvPicPr>
          <p:nvPr/>
        </p:nvPicPr>
        <p:blipFill>
          <a:blip r:embed="rId2"/>
          <a:stretch>
            <a:fillRect/>
          </a:stretch>
        </p:blipFill>
        <p:spPr>
          <a:xfrm>
            <a:off x="80162" y="365125"/>
            <a:ext cx="11876316" cy="3790315"/>
          </a:xfrm>
          <a:prstGeom prst="rect">
            <a:avLst/>
          </a:prstGeom>
        </p:spPr>
      </p:pic>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8C9F4A42-DFAF-8A27-F608-C52756D8A4DD}"/>
                  </a:ext>
                </a:extLst>
              </p14:cNvPr>
              <p14:cNvContentPartPr/>
              <p14:nvPr/>
            </p14:nvContentPartPr>
            <p14:xfrm>
              <a:off x="6266432" y="2916015"/>
              <a:ext cx="7560" cy="1440"/>
            </p14:xfrm>
          </p:contentPart>
        </mc:Choice>
        <mc:Fallback xmlns="">
          <p:pic>
            <p:nvPicPr>
              <p:cNvPr id="2" name="Ink 1">
                <a:extLst>
                  <a:ext uri="{FF2B5EF4-FFF2-40B4-BE49-F238E27FC236}">
                    <a16:creationId xmlns:a16="http://schemas.microsoft.com/office/drawing/2014/main" id="{8C9F4A42-DFAF-8A27-F608-C52756D8A4DD}"/>
                  </a:ext>
                </a:extLst>
              </p:cNvPr>
              <p:cNvPicPr/>
              <p:nvPr/>
            </p:nvPicPr>
            <p:blipFill>
              <a:blip r:embed="rId4"/>
              <a:stretch>
                <a:fillRect/>
              </a:stretch>
            </p:blipFill>
            <p:spPr>
              <a:xfrm>
                <a:off x="6248432" y="2898015"/>
                <a:ext cx="43200" cy="3708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8" name="Ink 7">
                <a:extLst>
                  <a:ext uri="{FF2B5EF4-FFF2-40B4-BE49-F238E27FC236}">
                    <a16:creationId xmlns:a16="http://schemas.microsoft.com/office/drawing/2014/main" id="{1BD066DF-D342-A1DC-36DE-0B9B139E9505}"/>
                  </a:ext>
                </a:extLst>
              </p14:cNvPr>
              <p14:cNvContentPartPr/>
              <p14:nvPr/>
            </p14:nvContentPartPr>
            <p14:xfrm>
              <a:off x="5549672" y="2378175"/>
              <a:ext cx="3960" cy="5040"/>
            </p14:xfrm>
          </p:contentPart>
        </mc:Choice>
        <mc:Fallback xmlns="">
          <p:pic>
            <p:nvPicPr>
              <p:cNvPr id="8" name="Ink 7">
                <a:extLst>
                  <a:ext uri="{FF2B5EF4-FFF2-40B4-BE49-F238E27FC236}">
                    <a16:creationId xmlns:a16="http://schemas.microsoft.com/office/drawing/2014/main" id="{1BD066DF-D342-A1DC-36DE-0B9B139E9505}"/>
                  </a:ext>
                </a:extLst>
              </p:cNvPr>
              <p:cNvPicPr/>
              <p:nvPr/>
            </p:nvPicPr>
            <p:blipFill>
              <a:blip r:embed="rId6"/>
              <a:stretch>
                <a:fillRect/>
              </a:stretch>
            </p:blipFill>
            <p:spPr>
              <a:xfrm>
                <a:off x="5531672" y="2360535"/>
                <a:ext cx="39600" cy="4068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7" name="Ink 6">
                <a:extLst>
                  <a:ext uri="{FF2B5EF4-FFF2-40B4-BE49-F238E27FC236}">
                    <a16:creationId xmlns:a16="http://schemas.microsoft.com/office/drawing/2014/main" id="{5CB93D9C-DCD8-81BB-72C3-F8FFA34E21D7}"/>
                  </a:ext>
                </a:extLst>
              </p14:cNvPr>
              <p14:cNvContentPartPr/>
              <p14:nvPr/>
            </p14:nvContentPartPr>
            <p14:xfrm>
              <a:off x="7970312" y="3676335"/>
              <a:ext cx="34560" cy="29160"/>
            </p14:xfrm>
          </p:contentPart>
        </mc:Choice>
        <mc:Fallback xmlns="">
          <p:pic>
            <p:nvPicPr>
              <p:cNvPr id="7" name="Ink 6">
                <a:extLst>
                  <a:ext uri="{FF2B5EF4-FFF2-40B4-BE49-F238E27FC236}">
                    <a16:creationId xmlns:a16="http://schemas.microsoft.com/office/drawing/2014/main" id="{5CB93D9C-DCD8-81BB-72C3-F8FFA34E21D7}"/>
                  </a:ext>
                </a:extLst>
              </p:cNvPr>
              <p:cNvPicPr/>
              <p:nvPr/>
            </p:nvPicPr>
            <p:blipFill>
              <a:blip r:embed="rId8"/>
              <a:stretch>
                <a:fillRect/>
              </a:stretch>
            </p:blipFill>
            <p:spPr>
              <a:xfrm>
                <a:off x="7952672" y="3658695"/>
                <a:ext cx="70200" cy="64800"/>
              </a:xfrm>
              <a:prstGeom prst="rect">
                <a:avLst/>
              </a:prstGeom>
            </p:spPr>
          </p:pic>
        </mc:Fallback>
      </mc:AlternateContent>
    </p:spTree>
    <p:extLst>
      <p:ext uri="{BB962C8B-B14F-4D97-AF65-F5344CB8AC3E}">
        <p14:creationId xmlns:p14="http://schemas.microsoft.com/office/powerpoint/2010/main" val="3276773536"/>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A129E10-E687-0F7A-C789-56D4F172CCAB}"/>
              </a:ext>
            </a:extLst>
          </p:cNvPr>
          <p:cNvPicPr>
            <a:picLocks noChangeAspect="1"/>
          </p:cNvPicPr>
          <p:nvPr/>
        </p:nvPicPr>
        <p:blipFill>
          <a:blip r:embed="rId2"/>
          <a:stretch>
            <a:fillRect/>
          </a:stretch>
        </p:blipFill>
        <p:spPr>
          <a:xfrm>
            <a:off x="385232" y="303264"/>
            <a:ext cx="10367828" cy="5704131"/>
          </a:xfrm>
          <a:prstGeom prst="rect">
            <a:avLst/>
          </a:prstGeom>
        </p:spPr>
      </p:pic>
    </p:spTree>
    <p:extLst>
      <p:ext uri="{BB962C8B-B14F-4D97-AF65-F5344CB8AC3E}">
        <p14:creationId xmlns:p14="http://schemas.microsoft.com/office/powerpoint/2010/main" val="1635720485"/>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05DD7DA-0562-A81F-B8E0-3D8D1DD6EE3F}"/>
              </a:ext>
            </a:extLst>
          </p:cNvPr>
          <p:cNvPicPr>
            <a:picLocks noChangeAspect="1"/>
          </p:cNvPicPr>
          <p:nvPr/>
        </p:nvPicPr>
        <p:blipFill>
          <a:blip r:embed="rId2"/>
          <a:stretch>
            <a:fillRect/>
          </a:stretch>
        </p:blipFill>
        <p:spPr>
          <a:xfrm>
            <a:off x="404436" y="442830"/>
            <a:ext cx="10763627" cy="2343233"/>
          </a:xfrm>
          <a:prstGeom prst="rect">
            <a:avLst/>
          </a:prstGeom>
        </p:spPr>
      </p:pic>
    </p:spTree>
    <p:extLst>
      <p:ext uri="{BB962C8B-B14F-4D97-AF65-F5344CB8AC3E}">
        <p14:creationId xmlns:p14="http://schemas.microsoft.com/office/powerpoint/2010/main" val="1854619406"/>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0B3DB4D-858C-3C90-93B9-826701376703}"/>
              </a:ext>
            </a:extLst>
          </p:cNvPr>
          <p:cNvPicPr>
            <a:picLocks noChangeAspect="1"/>
          </p:cNvPicPr>
          <p:nvPr/>
        </p:nvPicPr>
        <p:blipFill>
          <a:blip r:embed="rId2"/>
          <a:stretch>
            <a:fillRect/>
          </a:stretch>
        </p:blipFill>
        <p:spPr>
          <a:xfrm>
            <a:off x="251960" y="357063"/>
            <a:ext cx="11508810" cy="3143375"/>
          </a:xfrm>
          <a:prstGeom prst="rect">
            <a:avLst/>
          </a:prstGeom>
        </p:spPr>
      </p:pic>
    </p:spTree>
    <p:extLst>
      <p:ext uri="{BB962C8B-B14F-4D97-AF65-F5344CB8AC3E}">
        <p14:creationId xmlns:p14="http://schemas.microsoft.com/office/powerpoint/2010/main" val="3275489342"/>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115EC5A-29C7-344A-CE75-DF6F5EAB5F68}"/>
              </a:ext>
            </a:extLst>
          </p:cNvPr>
          <p:cNvPicPr>
            <a:picLocks noChangeAspect="1"/>
          </p:cNvPicPr>
          <p:nvPr/>
        </p:nvPicPr>
        <p:blipFill>
          <a:blip r:embed="rId2"/>
          <a:stretch>
            <a:fillRect/>
          </a:stretch>
        </p:blipFill>
        <p:spPr>
          <a:xfrm>
            <a:off x="136478" y="450375"/>
            <a:ext cx="11735122" cy="4950300"/>
          </a:xfrm>
          <a:prstGeom prst="rect">
            <a:avLst/>
          </a:prstGeom>
        </p:spPr>
      </p:pic>
    </p:spTree>
    <p:extLst>
      <p:ext uri="{BB962C8B-B14F-4D97-AF65-F5344CB8AC3E}">
        <p14:creationId xmlns:p14="http://schemas.microsoft.com/office/powerpoint/2010/main" val="3826158155"/>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35F7AEC-65B9-FDBE-5EC4-30218AAD8610}"/>
              </a:ext>
            </a:extLst>
          </p:cNvPr>
          <p:cNvPicPr>
            <a:picLocks noChangeAspect="1"/>
          </p:cNvPicPr>
          <p:nvPr/>
        </p:nvPicPr>
        <p:blipFill>
          <a:blip r:embed="rId2"/>
          <a:stretch>
            <a:fillRect/>
          </a:stretch>
        </p:blipFill>
        <p:spPr>
          <a:xfrm>
            <a:off x="504966" y="491319"/>
            <a:ext cx="11382233" cy="5390866"/>
          </a:xfrm>
          <a:prstGeom prst="rect">
            <a:avLst/>
          </a:prstGeom>
        </p:spPr>
      </p:pic>
    </p:spTree>
    <p:extLst>
      <p:ext uri="{BB962C8B-B14F-4D97-AF65-F5344CB8AC3E}">
        <p14:creationId xmlns:p14="http://schemas.microsoft.com/office/powerpoint/2010/main" val="2353828198"/>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DC036EB-43D6-66EE-08ED-F7CB1B621A02}"/>
              </a:ext>
            </a:extLst>
          </p:cNvPr>
          <p:cNvPicPr>
            <a:picLocks noChangeAspect="1"/>
          </p:cNvPicPr>
          <p:nvPr/>
        </p:nvPicPr>
        <p:blipFill>
          <a:blip r:embed="rId2"/>
          <a:stretch>
            <a:fillRect/>
          </a:stretch>
        </p:blipFill>
        <p:spPr>
          <a:xfrm>
            <a:off x="246230" y="226901"/>
            <a:ext cx="11699540" cy="3841115"/>
          </a:xfrm>
          <a:prstGeom prst="rect">
            <a:avLst/>
          </a:prstGeom>
        </p:spPr>
      </p:pic>
    </p:spTree>
    <p:extLst>
      <p:ext uri="{BB962C8B-B14F-4D97-AF65-F5344CB8AC3E}">
        <p14:creationId xmlns:p14="http://schemas.microsoft.com/office/powerpoint/2010/main" val="3794853465"/>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51B9B5D-9635-AA5E-BF5E-B9216731CB14}"/>
              </a:ext>
            </a:extLst>
          </p:cNvPr>
          <p:cNvPicPr>
            <a:picLocks noChangeAspect="1"/>
          </p:cNvPicPr>
          <p:nvPr/>
        </p:nvPicPr>
        <p:blipFill>
          <a:blip r:embed="rId2"/>
          <a:stretch>
            <a:fillRect/>
          </a:stretch>
        </p:blipFill>
        <p:spPr>
          <a:xfrm>
            <a:off x="155564" y="135154"/>
            <a:ext cx="7068196" cy="5644743"/>
          </a:xfrm>
          <a:prstGeom prst="rect">
            <a:avLst/>
          </a:prstGeom>
        </p:spPr>
      </p:pic>
    </p:spTree>
    <p:extLst>
      <p:ext uri="{BB962C8B-B14F-4D97-AF65-F5344CB8AC3E}">
        <p14:creationId xmlns:p14="http://schemas.microsoft.com/office/powerpoint/2010/main" val="769396995"/>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6E84549-E3B2-A6FE-27C8-FFD0C5AB5245}"/>
              </a:ext>
            </a:extLst>
          </p:cNvPr>
          <p:cNvPicPr>
            <a:picLocks noChangeAspect="1"/>
          </p:cNvPicPr>
          <p:nvPr/>
        </p:nvPicPr>
        <p:blipFill>
          <a:blip r:embed="rId2"/>
          <a:stretch>
            <a:fillRect/>
          </a:stretch>
        </p:blipFill>
        <p:spPr>
          <a:xfrm>
            <a:off x="200164" y="260895"/>
            <a:ext cx="11718924" cy="3955505"/>
          </a:xfrm>
          <a:prstGeom prst="rect">
            <a:avLst/>
          </a:prstGeom>
        </p:spPr>
      </p:pic>
    </p:spTree>
    <p:extLst>
      <p:ext uri="{BB962C8B-B14F-4D97-AF65-F5344CB8AC3E}">
        <p14:creationId xmlns:p14="http://schemas.microsoft.com/office/powerpoint/2010/main" val="130888022"/>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169A2BC-9483-5DAE-0B09-2892FA21F46F}"/>
              </a:ext>
            </a:extLst>
          </p:cNvPr>
          <p:cNvPicPr>
            <a:picLocks noChangeAspect="1"/>
          </p:cNvPicPr>
          <p:nvPr/>
        </p:nvPicPr>
        <p:blipFill>
          <a:blip r:embed="rId2"/>
          <a:stretch>
            <a:fillRect/>
          </a:stretch>
        </p:blipFill>
        <p:spPr>
          <a:xfrm>
            <a:off x="126100" y="383422"/>
            <a:ext cx="11629020" cy="3915298"/>
          </a:xfrm>
          <a:prstGeom prst="rect">
            <a:avLst/>
          </a:prstGeom>
        </p:spPr>
      </p:pic>
    </p:spTree>
    <p:extLst>
      <p:ext uri="{BB962C8B-B14F-4D97-AF65-F5344CB8AC3E}">
        <p14:creationId xmlns:p14="http://schemas.microsoft.com/office/powerpoint/2010/main" val="2798047401"/>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55C02D2-728A-F77C-C3CA-E750D7BF4492}"/>
              </a:ext>
            </a:extLst>
          </p:cNvPr>
          <p:cNvPicPr>
            <a:picLocks noChangeAspect="1"/>
          </p:cNvPicPr>
          <p:nvPr/>
        </p:nvPicPr>
        <p:blipFill>
          <a:blip r:embed="rId2"/>
          <a:stretch>
            <a:fillRect/>
          </a:stretch>
        </p:blipFill>
        <p:spPr>
          <a:xfrm>
            <a:off x="138877" y="424409"/>
            <a:ext cx="5957123" cy="5159294"/>
          </a:xfrm>
          <a:prstGeom prst="rect">
            <a:avLst/>
          </a:prstGeom>
        </p:spPr>
      </p:pic>
    </p:spTree>
    <p:extLst>
      <p:ext uri="{BB962C8B-B14F-4D97-AF65-F5344CB8AC3E}">
        <p14:creationId xmlns:p14="http://schemas.microsoft.com/office/powerpoint/2010/main" val="1517364731"/>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AD7DCEA-9FCB-36E3-C03F-C5CFE27C75BF}"/>
              </a:ext>
            </a:extLst>
          </p:cNvPr>
          <p:cNvPicPr>
            <a:picLocks noChangeAspect="1"/>
          </p:cNvPicPr>
          <p:nvPr/>
        </p:nvPicPr>
        <p:blipFill>
          <a:blip r:embed="rId2"/>
          <a:stretch>
            <a:fillRect/>
          </a:stretch>
        </p:blipFill>
        <p:spPr>
          <a:xfrm>
            <a:off x="198119" y="472968"/>
            <a:ext cx="11766955" cy="2453112"/>
          </a:xfrm>
          <a:prstGeom prst="rect">
            <a:avLst/>
          </a:prstGeom>
        </p:spPr>
      </p:pic>
    </p:spTree>
    <p:extLst>
      <p:ext uri="{BB962C8B-B14F-4D97-AF65-F5344CB8AC3E}">
        <p14:creationId xmlns:p14="http://schemas.microsoft.com/office/powerpoint/2010/main" val="2370769307"/>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74B2E5B-2921-3DB6-0D4C-45AD3DB96A64}"/>
              </a:ext>
            </a:extLst>
          </p:cNvPr>
          <p:cNvPicPr>
            <a:picLocks noChangeAspect="1"/>
          </p:cNvPicPr>
          <p:nvPr/>
        </p:nvPicPr>
        <p:blipFill>
          <a:blip r:embed="rId2"/>
          <a:stretch>
            <a:fillRect/>
          </a:stretch>
        </p:blipFill>
        <p:spPr>
          <a:xfrm>
            <a:off x="123140" y="481937"/>
            <a:ext cx="11839474" cy="4097581"/>
          </a:xfrm>
          <a:prstGeom prst="rect">
            <a:avLst/>
          </a:prstGeom>
        </p:spPr>
      </p:pic>
    </p:spTree>
    <p:extLst>
      <p:ext uri="{BB962C8B-B14F-4D97-AF65-F5344CB8AC3E}">
        <p14:creationId xmlns:p14="http://schemas.microsoft.com/office/powerpoint/2010/main" val="1901479234"/>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D384742-564D-FC3D-57EB-7636BEDCC5D0}"/>
              </a:ext>
            </a:extLst>
          </p:cNvPr>
          <p:cNvPicPr>
            <a:picLocks noChangeAspect="1"/>
          </p:cNvPicPr>
          <p:nvPr/>
        </p:nvPicPr>
        <p:blipFill>
          <a:blip r:embed="rId2"/>
          <a:stretch>
            <a:fillRect/>
          </a:stretch>
        </p:blipFill>
        <p:spPr>
          <a:xfrm>
            <a:off x="245759" y="568658"/>
            <a:ext cx="8087535" cy="5194685"/>
          </a:xfrm>
          <a:prstGeom prst="rect">
            <a:avLst/>
          </a:prstGeom>
        </p:spPr>
      </p:pic>
    </p:spTree>
    <p:extLst>
      <p:ext uri="{BB962C8B-B14F-4D97-AF65-F5344CB8AC3E}">
        <p14:creationId xmlns:p14="http://schemas.microsoft.com/office/powerpoint/2010/main" val="5217910"/>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1BE1EA4-56AA-363F-6F3C-90D96610CE27}"/>
              </a:ext>
            </a:extLst>
          </p:cNvPr>
          <p:cNvPicPr>
            <a:picLocks noChangeAspect="1"/>
          </p:cNvPicPr>
          <p:nvPr/>
        </p:nvPicPr>
        <p:blipFill>
          <a:blip r:embed="rId2"/>
          <a:stretch>
            <a:fillRect/>
          </a:stretch>
        </p:blipFill>
        <p:spPr>
          <a:xfrm>
            <a:off x="167812" y="476548"/>
            <a:ext cx="9230711" cy="5041389"/>
          </a:xfrm>
          <a:prstGeom prst="rect">
            <a:avLst/>
          </a:prstGeom>
        </p:spPr>
      </p:pic>
    </p:spTree>
    <p:extLst>
      <p:ext uri="{BB962C8B-B14F-4D97-AF65-F5344CB8AC3E}">
        <p14:creationId xmlns:p14="http://schemas.microsoft.com/office/powerpoint/2010/main" val="2950015778"/>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F780D41-E9C3-EA3E-8C77-BF4C2CF850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8714" y="256945"/>
            <a:ext cx="10339774" cy="6150384"/>
          </a:xfrm>
          <a:prstGeom prst="rect">
            <a:avLst/>
          </a:prstGeom>
        </p:spPr>
      </p:pic>
    </p:spTree>
    <p:extLst>
      <p:ext uri="{BB962C8B-B14F-4D97-AF65-F5344CB8AC3E}">
        <p14:creationId xmlns:p14="http://schemas.microsoft.com/office/powerpoint/2010/main" val="1366630404"/>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57A38B8-45F4-8C88-6B5C-788A8B568C5D}"/>
              </a:ext>
            </a:extLst>
          </p:cNvPr>
          <p:cNvPicPr>
            <a:picLocks noChangeAspect="1"/>
          </p:cNvPicPr>
          <p:nvPr/>
        </p:nvPicPr>
        <p:blipFill>
          <a:blip r:embed="rId2"/>
          <a:stretch>
            <a:fillRect/>
          </a:stretch>
        </p:blipFill>
        <p:spPr>
          <a:xfrm>
            <a:off x="1897016" y="1504783"/>
            <a:ext cx="8397968" cy="3848433"/>
          </a:xfrm>
          <a:prstGeom prst="rect">
            <a:avLst/>
          </a:prstGeom>
        </p:spPr>
      </p:pic>
    </p:spTree>
    <p:extLst>
      <p:ext uri="{BB962C8B-B14F-4D97-AF65-F5344CB8AC3E}">
        <p14:creationId xmlns:p14="http://schemas.microsoft.com/office/powerpoint/2010/main" val="350343473"/>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715ACEC-4C94-E01C-ECA8-A91DE4C8CD54}"/>
              </a:ext>
            </a:extLst>
          </p:cNvPr>
          <p:cNvPicPr>
            <a:picLocks noChangeAspect="1"/>
          </p:cNvPicPr>
          <p:nvPr/>
        </p:nvPicPr>
        <p:blipFill>
          <a:blip r:embed="rId2"/>
          <a:stretch>
            <a:fillRect/>
          </a:stretch>
        </p:blipFill>
        <p:spPr>
          <a:xfrm>
            <a:off x="299557" y="237359"/>
            <a:ext cx="7757323" cy="6227932"/>
          </a:xfrm>
          <a:prstGeom prst="rect">
            <a:avLst/>
          </a:prstGeom>
        </p:spPr>
      </p:pic>
    </p:spTree>
    <p:extLst>
      <p:ext uri="{BB962C8B-B14F-4D97-AF65-F5344CB8AC3E}">
        <p14:creationId xmlns:p14="http://schemas.microsoft.com/office/powerpoint/2010/main" val="592010186"/>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BA5A2A9-7D7B-637C-B340-2F0480699643}"/>
              </a:ext>
            </a:extLst>
          </p:cNvPr>
          <p:cNvPicPr>
            <a:picLocks noChangeAspect="1"/>
          </p:cNvPicPr>
          <p:nvPr/>
        </p:nvPicPr>
        <p:blipFill>
          <a:blip r:embed="rId2"/>
          <a:stretch>
            <a:fillRect/>
          </a:stretch>
        </p:blipFill>
        <p:spPr>
          <a:xfrm>
            <a:off x="152437" y="513564"/>
            <a:ext cx="11631067" cy="4637222"/>
          </a:xfrm>
          <a:prstGeom prst="rect">
            <a:avLst/>
          </a:prstGeom>
        </p:spPr>
      </p:pic>
    </p:spTree>
    <p:extLst>
      <p:ext uri="{BB962C8B-B14F-4D97-AF65-F5344CB8AC3E}">
        <p14:creationId xmlns:p14="http://schemas.microsoft.com/office/powerpoint/2010/main" val="939056286"/>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D45723B-C1A8-0EFD-3132-69496BF279F4}"/>
              </a:ext>
            </a:extLst>
          </p:cNvPr>
          <p:cNvPicPr>
            <a:picLocks noChangeAspect="1"/>
          </p:cNvPicPr>
          <p:nvPr/>
        </p:nvPicPr>
        <p:blipFill>
          <a:blip r:embed="rId2"/>
          <a:stretch>
            <a:fillRect/>
          </a:stretch>
        </p:blipFill>
        <p:spPr>
          <a:xfrm>
            <a:off x="289721" y="352182"/>
            <a:ext cx="9864372" cy="5283857"/>
          </a:xfrm>
          <a:prstGeom prst="rect">
            <a:avLst/>
          </a:prstGeom>
        </p:spPr>
      </p:pic>
    </p:spTree>
    <p:extLst>
      <p:ext uri="{BB962C8B-B14F-4D97-AF65-F5344CB8AC3E}">
        <p14:creationId xmlns:p14="http://schemas.microsoft.com/office/powerpoint/2010/main" val="3051169040"/>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16992F8-1FC8-A6C0-0354-79FC8B26ECA2}"/>
              </a:ext>
            </a:extLst>
          </p:cNvPr>
          <p:cNvPicPr>
            <a:picLocks noChangeAspect="1"/>
          </p:cNvPicPr>
          <p:nvPr/>
        </p:nvPicPr>
        <p:blipFill>
          <a:blip r:embed="rId2"/>
          <a:stretch>
            <a:fillRect/>
          </a:stretch>
        </p:blipFill>
        <p:spPr>
          <a:xfrm>
            <a:off x="429107" y="348624"/>
            <a:ext cx="9866648" cy="5796995"/>
          </a:xfrm>
          <a:prstGeom prst="rect">
            <a:avLst/>
          </a:prstGeom>
        </p:spPr>
      </p:pic>
    </p:spTree>
    <p:extLst>
      <p:ext uri="{BB962C8B-B14F-4D97-AF65-F5344CB8AC3E}">
        <p14:creationId xmlns:p14="http://schemas.microsoft.com/office/powerpoint/2010/main" val="2872384099"/>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A12D71B-7AE5-B3CC-EE3E-D2ECD9D83ECF}"/>
              </a:ext>
            </a:extLst>
          </p:cNvPr>
          <p:cNvPicPr>
            <a:picLocks noChangeAspect="1"/>
          </p:cNvPicPr>
          <p:nvPr/>
        </p:nvPicPr>
        <p:blipFill>
          <a:blip r:embed="rId2"/>
          <a:stretch>
            <a:fillRect/>
          </a:stretch>
        </p:blipFill>
        <p:spPr>
          <a:xfrm>
            <a:off x="178323" y="484597"/>
            <a:ext cx="11633126" cy="5284058"/>
          </a:xfrm>
          <a:prstGeom prst="rect">
            <a:avLst/>
          </a:prstGeom>
        </p:spPr>
      </p:pic>
    </p:spTree>
    <p:extLst>
      <p:ext uri="{BB962C8B-B14F-4D97-AF65-F5344CB8AC3E}">
        <p14:creationId xmlns:p14="http://schemas.microsoft.com/office/powerpoint/2010/main" val="2555938063"/>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F4206DC-56BD-BA22-FA8E-5535DDFF3175}"/>
              </a:ext>
            </a:extLst>
          </p:cNvPr>
          <p:cNvPicPr>
            <a:picLocks noChangeAspect="1"/>
          </p:cNvPicPr>
          <p:nvPr/>
        </p:nvPicPr>
        <p:blipFill>
          <a:blip r:embed="rId2"/>
          <a:stretch>
            <a:fillRect/>
          </a:stretch>
        </p:blipFill>
        <p:spPr>
          <a:xfrm>
            <a:off x="212395" y="145194"/>
            <a:ext cx="11786936" cy="4555143"/>
          </a:xfrm>
          <a:prstGeom prst="rect">
            <a:avLst/>
          </a:prstGeom>
        </p:spPr>
      </p:pic>
    </p:spTree>
    <p:extLst>
      <p:ext uri="{BB962C8B-B14F-4D97-AF65-F5344CB8AC3E}">
        <p14:creationId xmlns:p14="http://schemas.microsoft.com/office/powerpoint/2010/main" val="3815381914"/>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56BA2AE-C51E-3276-E8E2-177B9BDD0BDA}"/>
              </a:ext>
            </a:extLst>
          </p:cNvPr>
          <p:cNvPicPr>
            <a:picLocks noChangeAspect="1"/>
          </p:cNvPicPr>
          <p:nvPr/>
        </p:nvPicPr>
        <p:blipFill>
          <a:blip r:embed="rId2"/>
          <a:stretch>
            <a:fillRect/>
          </a:stretch>
        </p:blipFill>
        <p:spPr>
          <a:xfrm>
            <a:off x="585478" y="423792"/>
            <a:ext cx="10653212" cy="2433708"/>
          </a:xfrm>
          <a:prstGeom prst="rect">
            <a:avLst/>
          </a:prstGeom>
        </p:spPr>
      </p:pic>
    </p:spTree>
    <p:extLst>
      <p:ext uri="{BB962C8B-B14F-4D97-AF65-F5344CB8AC3E}">
        <p14:creationId xmlns:p14="http://schemas.microsoft.com/office/powerpoint/2010/main" val="3890162679"/>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FCCE3-A560-BA1B-06E8-DBCEDAEB13D1}"/>
              </a:ext>
            </a:extLst>
          </p:cNvPr>
          <p:cNvSpPr>
            <a:spLocks noGrp="1"/>
          </p:cNvSpPr>
          <p:nvPr>
            <p:ph type="title"/>
          </p:nvPr>
        </p:nvSpPr>
        <p:spPr>
          <a:xfrm>
            <a:off x="276447" y="365125"/>
            <a:ext cx="11525693" cy="5886819"/>
          </a:xfrm>
        </p:spPr>
        <p:txBody>
          <a:bodyPr>
            <a:noAutofit/>
          </a:bodyPr>
          <a:lstStyle/>
          <a:p>
            <a:r>
              <a:rPr lang="en-IN" sz="2800" b="1" dirty="0"/>
              <a:t>How many students are there in the class?</a:t>
            </a:r>
            <a:br>
              <a:rPr lang="en-IN" sz="2800" b="1" dirty="0"/>
            </a:br>
            <a:r>
              <a:rPr lang="en-IN" sz="2800" b="1" dirty="0"/>
              <a:t>I. There are more than 20 but less than 27 students in the class.</a:t>
            </a:r>
            <a:br>
              <a:rPr lang="en-IN" sz="2800" b="1" dirty="0"/>
            </a:br>
            <a:r>
              <a:rPr lang="en-IN" sz="2800" b="1" dirty="0"/>
              <a:t>II. There are more than 24 but less than 31 students in the class. the number of students in the class can be divided into groups such that each group contains 5 </a:t>
            </a:r>
            <a:r>
              <a:rPr lang="en-IN" sz="2800" b="1" dirty="0" err="1"/>
              <a:t>students.</a:t>
            </a:r>
            <a:r>
              <a:rPr lang="en-IN" sz="2800" dirty="0" err="1"/>
              <a:t>The</a:t>
            </a:r>
            <a:r>
              <a:rPr lang="en-IN" sz="2800" dirty="0"/>
              <a:t> data in both the Statements I and II together are necessary to answer the question.</a:t>
            </a:r>
            <a:br>
              <a:rPr lang="en-IN" sz="2800" dirty="0"/>
            </a:br>
            <a:r>
              <a:rPr lang="en-IN" sz="2800" dirty="0"/>
              <a:t>The data neither in Statement I nor in Statement II are sufficient to answer the question</a:t>
            </a:r>
            <a:br>
              <a:rPr lang="en-IN" sz="2800" dirty="0"/>
            </a:br>
            <a:r>
              <a:rPr lang="en-IN" sz="2800" dirty="0"/>
              <a:t>The data either in Statement I alone or in Statement II alone are sufficient to answer the question</a:t>
            </a:r>
            <a:br>
              <a:rPr lang="en-IN" sz="2800" dirty="0"/>
            </a:br>
            <a:r>
              <a:rPr lang="en-IN" sz="2800" dirty="0"/>
              <a:t>The data in Statement I alone are sufficient to answer the question, while the data in Statement II alone are not sufficient to answer the question</a:t>
            </a:r>
            <a:br>
              <a:rPr lang="en-IN" sz="2800" dirty="0"/>
            </a:br>
            <a:r>
              <a:rPr lang="en-IN" sz="2800" dirty="0"/>
              <a:t>The data in Statement II alone are sufficient to answer the question, while the data in Statement I alone are not sufficient to answer the question.</a:t>
            </a:r>
            <a:br>
              <a:rPr lang="en-IN" sz="2800" dirty="0"/>
            </a:br>
            <a:endParaRPr lang="en-IN" sz="2800" dirty="0"/>
          </a:p>
        </p:txBody>
      </p:sp>
    </p:spTree>
    <p:extLst>
      <p:ext uri="{BB962C8B-B14F-4D97-AF65-F5344CB8AC3E}">
        <p14:creationId xmlns:p14="http://schemas.microsoft.com/office/powerpoint/2010/main" val="1223615630"/>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E0D614-C786-F9A9-CC2A-8009746BE93F}"/>
              </a:ext>
            </a:extLst>
          </p:cNvPr>
          <p:cNvSpPr>
            <a:spLocks noGrp="1"/>
          </p:cNvSpPr>
          <p:nvPr>
            <p:ph type="title"/>
          </p:nvPr>
        </p:nvSpPr>
        <p:spPr>
          <a:xfrm>
            <a:off x="297712" y="365125"/>
            <a:ext cx="11056088" cy="3558289"/>
          </a:xfrm>
        </p:spPr>
        <p:txBody>
          <a:bodyPr>
            <a:noAutofit/>
          </a:bodyPr>
          <a:lstStyle/>
          <a:p>
            <a:r>
              <a:rPr lang="en-IN" sz="2800" dirty="0"/>
              <a:t>Answer: Option A</a:t>
            </a:r>
            <a:br>
              <a:rPr lang="en-IN" sz="2800" dirty="0"/>
            </a:br>
            <a:r>
              <a:rPr lang="en-IN" sz="2800" dirty="0"/>
              <a:t>From statement I, the no of students can be 21,22,23,24,25 or 26. So no certain answer is obtained.</a:t>
            </a:r>
            <a:br>
              <a:rPr lang="en-IN" sz="2800" dirty="0"/>
            </a:br>
            <a:r>
              <a:rPr lang="en-IN" sz="2800" dirty="0"/>
              <a:t>From statement II, the no of students can be either 25 or 30. So again no unique answer is obtained.</a:t>
            </a:r>
            <a:br>
              <a:rPr lang="en-IN" sz="2800" dirty="0"/>
            </a:br>
            <a:r>
              <a:rPr lang="en-IN" sz="2800" dirty="0"/>
              <a:t>On combining the statements, we get 25 as the unique answer.</a:t>
            </a:r>
            <a:br>
              <a:rPr lang="en-IN" sz="2800" dirty="0"/>
            </a:br>
            <a:r>
              <a:rPr lang="en-IN" sz="2800" dirty="0"/>
              <a:t>Therefore, the data in both the Statements I and II together are necessary to answer the question. Hence option A.</a:t>
            </a:r>
          </a:p>
        </p:txBody>
      </p:sp>
    </p:spTree>
    <p:extLst>
      <p:ext uri="{BB962C8B-B14F-4D97-AF65-F5344CB8AC3E}">
        <p14:creationId xmlns:p14="http://schemas.microsoft.com/office/powerpoint/2010/main" val="4078874036"/>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AAEC31D-A96D-C15C-AEF0-89F8658747E2}"/>
              </a:ext>
            </a:extLst>
          </p:cNvPr>
          <p:cNvPicPr>
            <a:picLocks noChangeAspect="1"/>
          </p:cNvPicPr>
          <p:nvPr/>
        </p:nvPicPr>
        <p:blipFill>
          <a:blip r:embed="rId2"/>
          <a:stretch>
            <a:fillRect/>
          </a:stretch>
        </p:blipFill>
        <p:spPr>
          <a:xfrm>
            <a:off x="251547" y="514831"/>
            <a:ext cx="8033137" cy="2645057"/>
          </a:xfrm>
          <a:prstGeom prst="rect">
            <a:avLst/>
          </a:prstGeom>
        </p:spPr>
      </p:pic>
    </p:spTree>
    <p:extLst>
      <p:ext uri="{BB962C8B-B14F-4D97-AF65-F5344CB8AC3E}">
        <p14:creationId xmlns:p14="http://schemas.microsoft.com/office/powerpoint/2010/main" val="76544302"/>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7BFBA4D-517F-12D7-849D-6EBBE8D6C871}"/>
              </a:ext>
            </a:extLst>
          </p:cNvPr>
          <p:cNvPicPr>
            <a:picLocks noChangeAspect="1"/>
          </p:cNvPicPr>
          <p:nvPr/>
        </p:nvPicPr>
        <p:blipFill>
          <a:blip r:embed="rId2"/>
          <a:stretch>
            <a:fillRect/>
          </a:stretch>
        </p:blipFill>
        <p:spPr>
          <a:xfrm>
            <a:off x="238632" y="328613"/>
            <a:ext cx="11548556" cy="2567100"/>
          </a:xfrm>
          <a:prstGeom prst="rect">
            <a:avLst/>
          </a:prstGeom>
        </p:spPr>
      </p:pic>
    </p:spTree>
    <p:extLst>
      <p:ext uri="{BB962C8B-B14F-4D97-AF65-F5344CB8AC3E}">
        <p14:creationId xmlns:p14="http://schemas.microsoft.com/office/powerpoint/2010/main" val="2873528371"/>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1E97BE9-9833-B84C-B3E6-6C4384803942}"/>
              </a:ext>
            </a:extLst>
          </p:cNvPr>
          <p:cNvPicPr>
            <a:picLocks noChangeAspect="1"/>
          </p:cNvPicPr>
          <p:nvPr/>
        </p:nvPicPr>
        <p:blipFill>
          <a:blip r:embed="rId2"/>
          <a:stretch>
            <a:fillRect/>
          </a:stretch>
        </p:blipFill>
        <p:spPr>
          <a:xfrm>
            <a:off x="280492" y="314205"/>
            <a:ext cx="10866618" cy="2629020"/>
          </a:xfrm>
          <a:prstGeom prst="rect">
            <a:avLst/>
          </a:prstGeom>
        </p:spPr>
      </p:pic>
    </p:spTree>
    <p:extLst>
      <p:ext uri="{BB962C8B-B14F-4D97-AF65-F5344CB8AC3E}">
        <p14:creationId xmlns:p14="http://schemas.microsoft.com/office/powerpoint/2010/main" val="3843298845"/>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E6E9750-C8E5-DD1B-8954-E140121786DB}"/>
              </a:ext>
            </a:extLst>
          </p:cNvPr>
          <p:cNvPicPr>
            <a:picLocks noChangeAspect="1"/>
          </p:cNvPicPr>
          <p:nvPr/>
        </p:nvPicPr>
        <p:blipFill>
          <a:blip r:embed="rId2"/>
          <a:stretch>
            <a:fillRect/>
          </a:stretch>
        </p:blipFill>
        <p:spPr>
          <a:xfrm>
            <a:off x="357010" y="422032"/>
            <a:ext cx="9045584" cy="4059292"/>
          </a:xfrm>
          <a:prstGeom prst="rect">
            <a:avLst/>
          </a:prstGeom>
        </p:spPr>
      </p:pic>
    </p:spTree>
    <p:extLst>
      <p:ext uri="{BB962C8B-B14F-4D97-AF65-F5344CB8AC3E}">
        <p14:creationId xmlns:p14="http://schemas.microsoft.com/office/powerpoint/2010/main" val="3019960065"/>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84AA4BF-05B6-931F-4A2A-5E422E8B3818}"/>
              </a:ext>
            </a:extLst>
          </p:cNvPr>
          <p:cNvPicPr>
            <a:picLocks noChangeAspect="1"/>
          </p:cNvPicPr>
          <p:nvPr/>
        </p:nvPicPr>
        <p:blipFill>
          <a:blip r:embed="rId2"/>
          <a:stretch>
            <a:fillRect/>
          </a:stretch>
        </p:blipFill>
        <p:spPr>
          <a:xfrm>
            <a:off x="460036" y="541285"/>
            <a:ext cx="9766314" cy="3949692"/>
          </a:xfrm>
          <a:prstGeom prst="rect">
            <a:avLst/>
          </a:prstGeom>
        </p:spPr>
      </p:pic>
    </p:spTree>
    <p:extLst>
      <p:ext uri="{BB962C8B-B14F-4D97-AF65-F5344CB8AC3E}">
        <p14:creationId xmlns:p14="http://schemas.microsoft.com/office/powerpoint/2010/main" val="2557347266"/>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DC4EC2F-B8A8-8A62-51F6-5466A902AE52}"/>
              </a:ext>
            </a:extLst>
          </p:cNvPr>
          <p:cNvPicPr>
            <a:picLocks noChangeAspect="1"/>
          </p:cNvPicPr>
          <p:nvPr/>
        </p:nvPicPr>
        <p:blipFill>
          <a:blip r:embed="rId2"/>
          <a:stretch>
            <a:fillRect/>
          </a:stretch>
        </p:blipFill>
        <p:spPr>
          <a:xfrm>
            <a:off x="149712" y="226632"/>
            <a:ext cx="7183402" cy="6444332"/>
          </a:xfrm>
          <a:prstGeom prst="rect">
            <a:avLst/>
          </a:prstGeom>
        </p:spPr>
      </p:pic>
    </p:spTree>
    <p:extLst>
      <p:ext uri="{BB962C8B-B14F-4D97-AF65-F5344CB8AC3E}">
        <p14:creationId xmlns:p14="http://schemas.microsoft.com/office/powerpoint/2010/main" val="2725517122"/>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4CBB842-3FC9-E888-F770-F35842DDF91A}"/>
              </a:ext>
            </a:extLst>
          </p:cNvPr>
          <p:cNvPicPr>
            <a:picLocks noChangeAspect="1"/>
          </p:cNvPicPr>
          <p:nvPr/>
        </p:nvPicPr>
        <p:blipFill>
          <a:blip r:embed="rId2"/>
          <a:stretch>
            <a:fillRect/>
          </a:stretch>
        </p:blipFill>
        <p:spPr>
          <a:xfrm>
            <a:off x="325178" y="293957"/>
            <a:ext cx="11243756" cy="2958398"/>
          </a:xfrm>
          <a:prstGeom prst="rect">
            <a:avLst/>
          </a:prstGeom>
        </p:spPr>
      </p:pic>
    </p:spTree>
    <p:extLst>
      <p:ext uri="{BB962C8B-B14F-4D97-AF65-F5344CB8AC3E}">
        <p14:creationId xmlns:p14="http://schemas.microsoft.com/office/powerpoint/2010/main" val="3182137932"/>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A296408-D84E-9D3A-F8C8-E5E4B45701B2}"/>
              </a:ext>
            </a:extLst>
          </p:cNvPr>
          <p:cNvPicPr>
            <a:picLocks noChangeAspect="1"/>
          </p:cNvPicPr>
          <p:nvPr/>
        </p:nvPicPr>
        <p:blipFill>
          <a:blip r:embed="rId2"/>
          <a:stretch>
            <a:fillRect/>
          </a:stretch>
        </p:blipFill>
        <p:spPr>
          <a:xfrm>
            <a:off x="536265" y="398215"/>
            <a:ext cx="7440088" cy="3030785"/>
          </a:xfrm>
          <a:prstGeom prst="rect">
            <a:avLst/>
          </a:prstGeom>
        </p:spPr>
      </p:pic>
    </p:spTree>
    <p:extLst>
      <p:ext uri="{BB962C8B-B14F-4D97-AF65-F5344CB8AC3E}">
        <p14:creationId xmlns:p14="http://schemas.microsoft.com/office/powerpoint/2010/main" val="1713685561"/>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 name="Ink 1">
                <a:extLst>
                  <a:ext uri="{FF2B5EF4-FFF2-40B4-BE49-F238E27FC236}">
                    <a16:creationId xmlns:a16="http://schemas.microsoft.com/office/drawing/2014/main" id="{7B3B6A82-A5BA-17D4-D31E-3D1C43D85227}"/>
                  </a:ext>
                </a:extLst>
              </p14:cNvPr>
              <p14:cNvContentPartPr/>
              <p14:nvPr/>
            </p14:nvContentPartPr>
            <p14:xfrm>
              <a:off x="1996920" y="936720"/>
              <a:ext cx="2600280" cy="4397400"/>
            </p14:xfrm>
          </p:contentPart>
        </mc:Choice>
        <mc:Fallback xmlns="">
          <p:pic>
            <p:nvPicPr>
              <p:cNvPr id="2" name="Ink 1">
                <a:extLst>
                  <a:ext uri="{FF2B5EF4-FFF2-40B4-BE49-F238E27FC236}">
                    <a16:creationId xmlns:a16="http://schemas.microsoft.com/office/drawing/2014/main" id="{7B3B6A82-A5BA-17D4-D31E-3D1C43D85227}"/>
                  </a:ext>
                </a:extLst>
              </p:cNvPr>
              <p:cNvPicPr/>
              <p:nvPr/>
            </p:nvPicPr>
            <p:blipFill>
              <a:blip r:embed="rId3"/>
              <a:stretch>
                <a:fillRect/>
              </a:stretch>
            </p:blipFill>
            <p:spPr>
              <a:xfrm>
                <a:off x="1987560" y="927360"/>
                <a:ext cx="2619000" cy="4416120"/>
              </a:xfrm>
              <a:prstGeom prst="rect">
                <a:avLst/>
              </a:prstGeom>
            </p:spPr>
          </p:pic>
        </mc:Fallback>
      </mc:AlternateContent>
    </p:spTree>
    <p:extLst>
      <p:ext uri="{BB962C8B-B14F-4D97-AF65-F5344CB8AC3E}">
        <p14:creationId xmlns:p14="http://schemas.microsoft.com/office/powerpoint/2010/main" val="3781937503"/>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2333E1-60AA-A73C-4F9F-6A984E04BE30}"/>
              </a:ext>
            </a:extLst>
          </p:cNvPr>
          <p:cNvSpPr>
            <a:spLocks noGrp="1"/>
          </p:cNvSpPr>
          <p:nvPr>
            <p:ph type="title"/>
          </p:nvPr>
        </p:nvSpPr>
        <p:spPr>
          <a:xfrm>
            <a:off x="838200" y="365125"/>
            <a:ext cx="10515600" cy="4972419"/>
          </a:xfrm>
        </p:spPr>
        <p:txBody>
          <a:bodyPr>
            <a:noAutofit/>
          </a:bodyPr>
          <a:lstStyle/>
          <a:p>
            <a:r>
              <a:rPr lang="en-IN" sz="2800" dirty="0"/>
              <a:t>In a certain code,</a:t>
            </a:r>
            <a:br>
              <a:rPr lang="en-IN" sz="2800" dirty="0"/>
            </a:br>
            <a:r>
              <a:rPr lang="en-IN" sz="2800" dirty="0"/>
              <a:t>‘very large risk associated’ is written as ‘nu ta </a:t>
            </a:r>
            <a:r>
              <a:rPr lang="en-IN" sz="2800" dirty="0" err="1"/>
              <a:t>ro</a:t>
            </a:r>
            <a:r>
              <a:rPr lang="en-IN" sz="2800" dirty="0"/>
              <a:t> </a:t>
            </a:r>
            <a:r>
              <a:rPr lang="en-IN" sz="2800" dirty="0" err="1"/>
              <a:t>gi</a:t>
            </a:r>
            <a:r>
              <a:rPr lang="en-IN" sz="2800" dirty="0"/>
              <a:t>’</a:t>
            </a:r>
            <a:br>
              <a:rPr lang="en-IN" sz="2800" dirty="0"/>
            </a:br>
            <a:r>
              <a:rPr lang="en-IN" sz="2800" dirty="0"/>
              <a:t>‘risk is very low’ is written as ‘ </a:t>
            </a:r>
            <a:r>
              <a:rPr lang="en-IN" sz="2800" dirty="0" err="1"/>
              <a:t>gi</a:t>
            </a:r>
            <a:r>
              <a:rPr lang="en-IN" sz="2800" dirty="0"/>
              <a:t> se nu mi’</a:t>
            </a:r>
            <a:br>
              <a:rPr lang="en-IN" sz="2800" dirty="0"/>
            </a:br>
            <a:r>
              <a:rPr lang="en-IN" sz="2800" dirty="0"/>
              <a:t>‘is that also associated’ is written as ‘ta mi po fu’</a:t>
            </a:r>
            <a:br>
              <a:rPr lang="en-IN" sz="2800" dirty="0"/>
            </a:br>
            <a:r>
              <a:rPr lang="en-IN" sz="2800" dirty="0"/>
              <a:t>‘inherent risk also damaging’ is written as ‘fu nu di </a:t>
            </a:r>
            <a:r>
              <a:rPr lang="en-IN" sz="2800" dirty="0" err="1"/>
              <a:t>yu</a:t>
            </a:r>
            <a:r>
              <a:rPr lang="en-IN" sz="2800" dirty="0"/>
              <a:t>’</a:t>
            </a:r>
            <a:br>
              <a:rPr lang="en-IN" sz="2800" dirty="0"/>
            </a:br>
            <a:r>
              <a:rPr lang="en-IN" sz="2800" dirty="0"/>
              <a:t>(All the codes are two letter codes only.)</a:t>
            </a:r>
            <a:br>
              <a:rPr lang="en-IN" sz="2800" dirty="0"/>
            </a:br>
            <a:r>
              <a:rPr lang="en-IN" sz="2800" b="1" dirty="0"/>
              <a:t>What does the code ‘di’ stand for?</a:t>
            </a:r>
            <a:br>
              <a:rPr lang="en-IN" sz="2800" dirty="0"/>
            </a:br>
            <a:r>
              <a:rPr lang="en-IN" sz="2800" dirty="0"/>
              <a:t>Either ‘damaging’ or ‘inherent’</a:t>
            </a:r>
            <a:br>
              <a:rPr lang="en-IN" sz="2800" dirty="0"/>
            </a:br>
            <a:r>
              <a:rPr lang="en-IN" sz="2800" dirty="0"/>
              <a:t>Inherent</a:t>
            </a:r>
            <a:br>
              <a:rPr lang="en-IN" sz="2800" dirty="0"/>
            </a:br>
            <a:r>
              <a:rPr lang="en-IN" sz="2800" dirty="0"/>
              <a:t>Also</a:t>
            </a:r>
            <a:br>
              <a:rPr lang="en-IN" sz="2800" dirty="0"/>
            </a:br>
            <a:r>
              <a:rPr lang="en-IN" sz="2800" dirty="0"/>
              <a:t>low</a:t>
            </a:r>
            <a:br>
              <a:rPr lang="en-IN" sz="2800" dirty="0"/>
            </a:br>
            <a:r>
              <a:rPr lang="en-IN" sz="2800" dirty="0"/>
              <a:t>risk</a:t>
            </a:r>
            <a:br>
              <a:rPr lang="en-IN" sz="2800" dirty="0"/>
            </a:br>
            <a:endParaRPr lang="en-IN" sz="2800" dirty="0"/>
          </a:p>
        </p:txBody>
      </p:sp>
    </p:spTree>
    <p:extLst>
      <p:ext uri="{BB962C8B-B14F-4D97-AF65-F5344CB8AC3E}">
        <p14:creationId xmlns:p14="http://schemas.microsoft.com/office/powerpoint/2010/main" val="1856210309"/>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A63712C-1B14-2B4E-F398-B93278E7F1F3}"/>
              </a:ext>
            </a:extLst>
          </p:cNvPr>
          <p:cNvPicPr>
            <a:picLocks noChangeAspect="1"/>
          </p:cNvPicPr>
          <p:nvPr/>
        </p:nvPicPr>
        <p:blipFill>
          <a:blip r:embed="rId2"/>
          <a:stretch>
            <a:fillRect/>
          </a:stretch>
        </p:blipFill>
        <p:spPr>
          <a:xfrm>
            <a:off x="305576" y="343771"/>
            <a:ext cx="8131842" cy="5172954"/>
          </a:xfrm>
          <a:prstGeom prst="rect">
            <a:avLst/>
          </a:prstGeom>
        </p:spPr>
      </p:pic>
      <p:pic>
        <p:nvPicPr>
          <p:cNvPr id="5" name="Picture 4">
            <a:extLst>
              <a:ext uri="{FF2B5EF4-FFF2-40B4-BE49-F238E27FC236}">
                <a16:creationId xmlns:a16="http://schemas.microsoft.com/office/drawing/2014/main" id="{C051BC4E-C619-BCFA-B981-FB39828E0880}"/>
              </a:ext>
            </a:extLst>
          </p:cNvPr>
          <p:cNvPicPr>
            <a:picLocks noChangeAspect="1"/>
          </p:cNvPicPr>
          <p:nvPr/>
        </p:nvPicPr>
        <p:blipFill>
          <a:blip r:embed="rId3"/>
          <a:stretch>
            <a:fillRect/>
          </a:stretch>
        </p:blipFill>
        <p:spPr>
          <a:xfrm>
            <a:off x="305576" y="4209088"/>
            <a:ext cx="8327778" cy="1707140"/>
          </a:xfrm>
          <a:prstGeom prst="rect">
            <a:avLst/>
          </a:prstGeom>
        </p:spPr>
      </p:pic>
    </p:spTree>
    <p:extLst>
      <p:ext uri="{BB962C8B-B14F-4D97-AF65-F5344CB8AC3E}">
        <p14:creationId xmlns:p14="http://schemas.microsoft.com/office/powerpoint/2010/main" val="4070067994"/>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BA3F379-43E4-F69A-30FB-3BA9517A1BAA}"/>
              </a:ext>
            </a:extLst>
          </p:cNvPr>
          <p:cNvPicPr>
            <a:picLocks noChangeAspect="1"/>
          </p:cNvPicPr>
          <p:nvPr/>
        </p:nvPicPr>
        <p:blipFill>
          <a:blip r:embed="rId2"/>
          <a:stretch>
            <a:fillRect/>
          </a:stretch>
        </p:blipFill>
        <p:spPr>
          <a:xfrm>
            <a:off x="311066" y="672290"/>
            <a:ext cx="9183522" cy="4133626"/>
          </a:xfrm>
          <a:prstGeom prst="rect">
            <a:avLst/>
          </a:prstGeom>
        </p:spPr>
      </p:pic>
    </p:spTree>
    <p:extLst>
      <p:ext uri="{BB962C8B-B14F-4D97-AF65-F5344CB8AC3E}">
        <p14:creationId xmlns:p14="http://schemas.microsoft.com/office/powerpoint/2010/main" val="409920679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223</TotalTime>
  <Words>730</Words>
  <Application>Microsoft Office PowerPoint</Application>
  <PresentationFormat>Widescreen</PresentationFormat>
  <Paragraphs>7</Paragraphs>
  <Slides>202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202</vt:i4>
      </vt:variant>
    </vt:vector>
  </HeadingPairs>
  <TitlesOfParts>
    <vt:vector size="206" baseType="lpstr">
      <vt:lpstr>Arial</vt:lpstr>
      <vt:lpstr>Calibri</vt:lpstr>
      <vt:lpstr>Calibri Light</vt:lpstr>
      <vt:lpstr>Office Theme</vt:lpstr>
      <vt:lpstr>PowerPoint Presentation</vt:lpstr>
      <vt:lpstr>PowerPoint Presentation</vt:lpstr>
      <vt:lpstr>PowerPoint Presentation</vt:lpstr>
      <vt:lpstr>Statement: C &lt; L &lt; O = U = D &gt; S &gt; Y Conclusion:  I. O &gt; Y II. C &lt; D Neither conclusion I nor II follows Both conclusions I and II follows Only conclusion I follows Only conclusion II follows Either conclusion I or II follows </vt:lpstr>
      <vt:lpstr>PowerPoint Presentation</vt:lpstr>
      <vt:lpstr>Statement: K &gt; I &gt; T &gt; E; O &lt; R &lt; K Conclusion:  I. R &lt; E II. O &lt; T Neither conclusion I nor II follows Both conclusions I and II follows Only conclusion II follows Either conclusion I or II follows Only conclusion I follows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Statement: A line from Ram's appointment letter is "you are hereby appointed as a systems engineer with a probation period of two years and your performance will be reviewed at the end of the period for confirmation."  Assumptions:  I. At the time of appointment, the performance of one generally is not well known.  II. In the probation period, one tries to prove his worth generally. Choose the correct option given below.If only assumption I is implicit  If only assumption II is implicit. If either I or II is implicit. If neither I nor II is implicit. If both I and II are implicit. </vt:lpstr>
      <vt:lpstr>Consider the following phrase:  Statement: The price for safeda mango is terribly priced at Rs. 200/kg.  Assumptions: I. The price for other types of mangoes are decently priced.  II. Rs 200 is a very big amount to pay for a safeda mango.  Choose the correct option given below.If only assumption I is implicit  If only assumption II is implicit. If either I or II is implicit. If neither I nor II is implicit. If both I and II are implicit.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How many students are there in the class? I. There are more than 20 but less than 27 students in the class. II. There are more than 24 but less than 31 students in the class. the number of students in the class can be divided into groups such that each group contains 5 students.The data in both the Statements I and II together are necessary to answer the question. The data neither in Statement I nor in Statement II are sufficient to answer the question The data either in Statement I alone or in Statement II alone are sufficient to answer the question The data in Statement I alone are sufficient to answer the question, while the data in Statement II alone are not sufficient to answer the question The data in Statement II alone are sufficient to answer the question, while the data in Statement I alone are not sufficient to answer the question. </vt:lpstr>
      <vt:lpstr>Answer: Option A From statement I, the no of students can be 21,22,23,24,25 or 26. So no certain answer is obtained. From statement II, the no of students can be either 25 or 30. So again no unique answer is obtained. On combining the statements, we get 25 as the unique answer. Therefore, the data in both the Statements I and II together are necessary to answer the question. Hence option 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 a certain code, ‘very large risk associated’ is written as ‘nu ta ro gi’ ‘risk is very low’ is written as ‘ gi se nu mi’ ‘is that also associated’ is written as ‘ta mi po fu’ ‘inherent risk also damaging’ is written as ‘fu nu di yu’ (All the codes are two letter codes only.) What does the code ‘di’ stand for? Either ‘damaging’ or ‘inherent’ Inherent Also low risk </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ayush goswami</dc:creator>
  <cp:lastModifiedBy>ayush goswami</cp:lastModifiedBy>
  <cp:revision>23</cp:revision>
  <dcterms:created xsi:type="dcterms:W3CDTF">2026-08-23T03:23:03Z</dcterms:created>
  <dcterms:modified xsi:type="dcterms:W3CDTF">2026-08-23T10:52:49Z</dcterms:modified>
</cp:coreProperties>
</file>