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334" r:id="rId3"/>
    <p:sldId id="349" r:id="rId4"/>
    <p:sldId id="335" r:id="rId5"/>
    <p:sldId id="327" r:id="rId6"/>
    <p:sldId id="336" r:id="rId7"/>
    <p:sldId id="332" r:id="rId8"/>
    <p:sldId id="312" r:id="rId9"/>
    <p:sldId id="313" r:id="rId10"/>
    <p:sldId id="314" r:id="rId11"/>
    <p:sldId id="315" r:id="rId12"/>
    <p:sldId id="333" r:id="rId13"/>
    <p:sldId id="320" r:id="rId14"/>
    <p:sldId id="321" r:id="rId15"/>
    <p:sldId id="330" r:id="rId16"/>
    <p:sldId id="331" r:id="rId17"/>
    <p:sldId id="324" r:id="rId18"/>
    <p:sldId id="316" r:id="rId19"/>
    <p:sldId id="317" r:id="rId20"/>
    <p:sldId id="318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07" r:id="rId48"/>
    <p:sldId id="308" r:id="rId49"/>
    <p:sldId id="309" r:id="rId50"/>
    <p:sldId id="310" r:id="rId51"/>
    <p:sldId id="311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270" r:id="rId60"/>
    <p:sldId id="298" r:id="rId61"/>
    <p:sldId id="278" r:id="rId62"/>
    <p:sldId id="276" r:id="rId63"/>
    <p:sldId id="277" r:id="rId64"/>
    <p:sldId id="269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16:11:46.9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36 2561,'0'0'913,"-157"-36"-897,168 36-80,11 0-64,7 0-193,-7 7-127,0-1-336,-4-6-497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BE0B7-A990-4792-8F4B-891255809E07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55017-496C-4526-BFDA-1DCE34829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1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55017-496C-4526-BFDA-1DCE348293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30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67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21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03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6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0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9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4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1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0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6220C-0A14-45E6-AE35-2DA5F50ECD4C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8AAE2-419F-4978-BECB-A12952A91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6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3421D0-E6ED-F6E7-AFD8-18605C3126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52" y="294640"/>
            <a:ext cx="10666008" cy="62435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30824C-E4BE-543A-C023-B3CAB11339AE}"/>
                  </a:ext>
                </a:extLst>
              </p14:cNvPr>
              <p14:cNvContentPartPr/>
              <p14:nvPr/>
            </p14:nvContentPartPr>
            <p14:xfrm>
              <a:off x="10572398" y="1000309"/>
              <a:ext cx="56880" cy="13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30824C-E4BE-543A-C023-B3CAB11339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68078" y="995989"/>
                <a:ext cx="65520" cy="2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825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88AC6C-FE93-4994-9824-4A6E4BE55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38" y="381399"/>
            <a:ext cx="11746382" cy="232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89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65A158-7BFE-1AF7-3620-1ED198C10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48" y="251040"/>
            <a:ext cx="11812370" cy="254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98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1939C2-64B0-4314-C780-8E207D2C3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77" y="201954"/>
            <a:ext cx="11867003" cy="243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7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8D5330-15BC-1BE5-C87A-61D5513EF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85" y="173543"/>
            <a:ext cx="11868643" cy="237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6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9FE10A-A6C4-DABC-C03B-1AB7F8FB3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54" y="118561"/>
            <a:ext cx="11901091" cy="497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14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F69FD9-EAF1-D98C-4BB8-4BC3A722E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0" y="182461"/>
            <a:ext cx="11941187" cy="291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7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F011CE-A960-9086-3549-639DB8A62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33" y="375024"/>
            <a:ext cx="11598204" cy="275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87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38" y="381399"/>
            <a:ext cx="11746382" cy="232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62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50" y="318195"/>
            <a:ext cx="11718620" cy="231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90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70" y="240429"/>
            <a:ext cx="11828876" cy="23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94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811587-22BD-F3CE-F669-D0BFCD3A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0" y="182878"/>
            <a:ext cx="11640933" cy="226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76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31" y="326339"/>
            <a:ext cx="11761049" cy="279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36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77" y="201954"/>
            <a:ext cx="11867003" cy="243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52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A5E2C4-9C3A-DA12-FC5E-80B9C2FF7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22" y="211149"/>
            <a:ext cx="11149630" cy="412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55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6F1AAC-C840-48BA-0609-026D9D8E6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90" y="298362"/>
            <a:ext cx="11781071" cy="16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77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A6B827-5DA5-6035-AB29-3397C00D6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7" y="141257"/>
            <a:ext cx="11956860" cy="30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2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93" y="268638"/>
            <a:ext cx="11759665" cy="255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2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57" y="278535"/>
            <a:ext cx="11870174" cy="234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6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90" y="331202"/>
            <a:ext cx="11697639" cy="242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4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42403C-0C88-9D20-8062-62D4B2E33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64" y="297476"/>
            <a:ext cx="11833115" cy="157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D2933A-A86E-C9B3-BB26-B7280D3A0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92" y="350395"/>
            <a:ext cx="11239897" cy="35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37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A6AD94-C4F7-0032-F7D6-0810BF95A4F1}"/>
              </a:ext>
            </a:extLst>
          </p:cNvPr>
          <p:cNvSpPr txBox="1"/>
          <p:nvPr/>
        </p:nvSpPr>
        <p:spPr>
          <a:xfrm>
            <a:off x="3047134" y="1443841"/>
            <a:ext cx="60942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Q Ron earns a profit of $5560 on selling his laptop and bike, he also sold a television. If the profit earned by him is in the ratio of 5:6:4 on selling the laptop, television and the bike , what is the profit earned on selling the television?[HCL]</a:t>
            </a:r>
            <a:br>
              <a:rPr lang="en-IN" sz="2800" dirty="0"/>
            </a:br>
            <a:r>
              <a:rPr lang="en-IN" sz="2800" dirty="0"/>
              <a:t>A 4122.26    B 3519.15    C 3684.87     D 3706.67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2537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0A261A-3003-D653-79B3-46705FB7D986}"/>
              </a:ext>
            </a:extLst>
          </p:cNvPr>
          <p:cNvSpPr txBox="1"/>
          <p:nvPr/>
        </p:nvSpPr>
        <p:spPr>
          <a:xfrm>
            <a:off x="3047134" y="335846"/>
            <a:ext cx="609426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dirty="0"/>
              <a:t>Q. In a drawer there are 4 white socks, 3 blue socks and 5 grey socks. Two socks are picked randomly. What is the probability that both the socks are of same colour?</a:t>
            </a:r>
            <a:br>
              <a:rPr lang="en-IN" sz="4400" dirty="0"/>
            </a:br>
            <a:r>
              <a:rPr lang="en-IN" sz="4400" dirty="0"/>
              <a:t>A 4/11     B 1     C 2/33     D 19/66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2031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A205E0-0EFD-78FA-65B4-FBC9921EB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15" y="376478"/>
            <a:ext cx="11174609" cy="322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20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949599-939D-F301-3C09-87D5D33D7018}"/>
              </a:ext>
            </a:extLst>
          </p:cNvPr>
          <p:cNvSpPr txBox="1"/>
          <p:nvPr/>
        </p:nvSpPr>
        <p:spPr>
          <a:xfrm>
            <a:off x="3047134" y="674400"/>
            <a:ext cx="609426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dirty="0"/>
              <a:t>Q. How many three digit numbers can be generated from 1,2,3,4,5,6,7,8,9 such that the digits are in ascending order?</a:t>
            </a:r>
            <a:br>
              <a:rPr lang="en-IN" sz="4400" dirty="0"/>
            </a:br>
            <a:r>
              <a:rPr lang="en-IN" sz="4400" dirty="0"/>
              <a:t>A 80      B 81     C 83     D 84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2973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9B14B8-718D-6176-B213-7080CC1E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55" y="301008"/>
            <a:ext cx="11150641" cy="329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15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63A537-0DEF-3C25-A5A1-60155CCC9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62" y="296265"/>
            <a:ext cx="11130976" cy="276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21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B35B01-F157-3245-CD34-E8DFB8553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71" y="306925"/>
            <a:ext cx="11532473" cy="304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90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5E91F1-EA32-2202-776F-85E915E3D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0" y="241304"/>
            <a:ext cx="9623174" cy="587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18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0C6027-0636-9CD1-1A31-207565B53AB2}"/>
              </a:ext>
            </a:extLst>
          </p:cNvPr>
          <p:cNvSpPr txBox="1"/>
          <p:nvPr/>
        </p:nvSpPr>
        <p:spPr>
          <a:xfrm>
            <a:off x="3047134" y="874455"/>
            <a:ext cx="6094268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Q.A plane contains 15 points, out of which 6 points lie on a single straight line. Except for the combinations formed among these 6 collinear points, no other combination of 3 points is collinear. How many distinct straight lines can be formed using these points?</a:t>
            </a:r>
            <a:br>
              <a:rPr lang="en-IN" sz="2800" b="1" dirty="0"/>
            </a:br>
            <a:r>
              <a:rPr lang="en-US" sz="2800" b="1" dirty="0"/>
              <a:t>  (A) 90</a:t>
            </a:r>
            <a:br>
              <a:rPr lang="en-IN" sz="2800" b="1" dirty="0"/>
            </a:br>
            <a:r>
              <a:rPr lang="en-US" sz="2800" b="1" dirty="0"/>
              <a:t>  (B) 91</a:t>
            </a:r>
            <a:br>
              <a:rPr lang="en-IN" sz="2800" b="1" dirty="0"/>
            </a:br>
            <a:r>
              <a:rPr lang="en-US" sz="2800" b="1" dirty="0"/>
              <a:t>  (C) 105</a:t>
            </a:r>
            <a:br>
              <a:rPr lang="en-IN" sz="2800" b="1" dirty="0"/>
            </a:br>
            <a:r>
              <a:rPr lang="en-US" sz="2800" b="1" dirty="0"/>
              <a:t>  (D) None of the</a:t>
            </a:r>
            <a:r>
              <a:rPr lang="en-US" sz="2800" b="1" dirty="0">
                <a:latin typeface="Arial" panose="020B0604020202020204" pitchFamily="34" charset="0"/>
              </a:rPr>
              <a:t>se</a:t>
            </a:r>
            <a:br>
              <a:rPr lang="en-IN" sz="2800" b="1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4520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19567B-22EE-3A80-A7B8-0120E73A9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57" y="377413"/>
            <a:ext cx="11451047" cy="338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216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9FA03-D729-E8B4-9BA4-E4D2B8B54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10" y="338394"/>
            <a:ext cx="11281768" cy="28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39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49387-3436-195E-4DF7-6A477AC3E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10" y="338394"/>
            <a:ext cx="11281768" cy="28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23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60A2-6DD9-8755-0762-A5F191F45BEA}"/>
              </a:ext>
            </a:extLst>
          </p:cNvPr>
          <p:cNvSpPr txBox="1"/>
          <p:nvPr/>
        </p:nvSpPr>
        <p:spPr>
          <a:xfrm>
            <a:off x="3047134" y="1520786"/>
            <a:ext cx="609426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Q. Rs 8400 is divided among A,B,C and D in such a way that the shares of A and B, B and C, C and D are in the ratio 2:3, 4:5 and 6:7 respectively. The share of A is ? [HCL]</a:t>
            </a:r>
            <a:b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A 1280          B 1850       C 1250             D 1275</a:t>
            </a:r>
            <a:b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9361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6A1875-2B75-1AD6-1F6C-ECFD9DF9A89D}"/>
              </a:ext>
            </a:extLst>
          </p:cNvPr>
          <p:cNvSpPr txBox="1"/>
          <p:nvPr/>
        </p:nvSpPr>
        <p:spPr>
          <a:xfrm>
            <a:off x="3047134" y="874455"/>
            <a:ext cx="6094268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Q. Carlos invests some amount in a saving bank account that earns an interest of 4% p.a. compounded quarterly . If that amount at the end of 6 months is $ 797718.2,then find the amount invested (in$).[HCL]</a:t>
            </a:r>
            <a:b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A 923000        B 782000        C 620500      D 460000</a:t>
            </a:r>
            <a:b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0113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D8F8E7-3860-9695-3667-F6C47D8B4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52" y="321575"/>
            <a:ext cx="11881896" cy="22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27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86332D-B974-5294-C929-B6CB0AB67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1" y="269581"/>
            <a:ext cx="11598645" cy="29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376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4E749-1BBD-0284-A93D-5482AD485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34" y="348093"/>
            <a:ext cx="11099924" cy="352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61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7113B4-9F7D-EFC0-525A-2A6487753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82" y="405797"/>
            <a:ext cx="11161157" cy="291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95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B8265-1E33-3B97-870B-D554EA47F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18" y="246786"/>
            <a:ext cx="11413354" cy="345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24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FEC5F2-0669-4B7B-E870-17BE37EB4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14" y="326671"/>
            <a:ext cx="11266173" cy="28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253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F4D906-EB4F-A093-FC4C-6504A795A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0" y="281515"/>
            <a:ext cx="11702354" cy="242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137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ED821-115E-1811-EE5A-371CF484C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46" y="282346"/>
            <a:ext cx="11012606" cy="273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03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06C813-1A3F-A4D7-C860-DA35CF29A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10" y="425588"/>
            <a:ext cx="10993675" cy="26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416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5A5F9F-DD40-1198-ED5B-FD34F51A6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10" y="338394"/>
            <a:ext cx="10322604" cy="25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89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365124"/>
            <a:ext cx="11641539" cy="372920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The ratio of salaries of peter and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paul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was 2:3 their salaries were increased by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200 and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600 respectively and the new ratio became 1:2 what were their salaries initially?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200,Rs 300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Rs800,Rs1200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Rs600,Rs900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Rs400,Rs600</a:t>
            </a:r>
          </a:p>
        </p:txBody>
      </p:sp>
    </p:spTree>
    <p:extLst>
      <p:ext uri="{BB962C8B-B14F-4D97-AF65-F5344CB8AC3E}">
        <p14:creationId xmlns:p14="http://schemas.microsoft.com/office/powerpoint/2010/main" val="3005141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8" y="378773"/>
            <a:ext cx="11682484" cy="401580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Tim cooper has a certain amount with him and he goes to market he can buy 40 oranges or 28 mangoes he retains 15% of the amount for taxi fares and food he buys 7 mangoes and of the balance he purchases oranges the number of oranges he  can purchase is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28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36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24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18</a:t>
            </a:r>
          </a:p>
        </p:txBody>
      </p:sp>
    </p:spTree>
    <p:extLst>
      <p:ext uri="{BB962C8B-B14F-4D97-AF65-F5344CB8AC3E}">
        <p14:creationId xmlns:p14="http://schemas.microsoft.com/office/powerpoint/2010/main" val="28749510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365125"/>
            <a:ext cx="11696131" cy="206417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If 45%of 40% of a number is 900.then find the number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6000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3000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4000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5000</a:t>
            </a:r>
          </a:p>
        </p:txBody>
      </p:sp>
    </p:spTree>
    <p:extLst>
      <p:ext uri="{BB962C8B-B14F-4D97-AF65-F5344CB8AC3E}">
        <p14:creationId xmlns:p14="http://schemas.microsoft.com/office/powerpoint/2010/main" val="16046923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365125"/>
            <a:ext cx="11778018" cy="2732917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Jim marked his good 32% above cost price if the marked price of the good were $198 then find the cost price of the good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$250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$150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$180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$160</a:t>
            </a:r>
          </a:p>
        </p:txBody>
      </p:sp>
    </p:spTree>
    <p:extLst>
      <p:ext uri="{BB962C8B-B14F-4D97-AF65-F5344CB8AC3E}">
        <p14:creationId xmlns:p14="http://schemas.microsoft.com/office/powerpoint/2010/main" val="37865065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068" y="365125"/>
            <a:ext cx="11805313" cy="247360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Matthew sells an article for 120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at a loss of 20% at what price should he sell it to gain 10%?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172.5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rs178.5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rs182rs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165rs</a:t>
            </a:r>
          </a:p>
        </p:txBody>
      </p:sp>
    </p:spTree>
    <p:extLst>
      <p:ext uri="{BB962C8B-B14F-4D97-AF65-F5344CB8AC3E}">
        <p14:creationId xmlns:p14="http://schemas.microsoft.com/office/powerpoint/2010/main" val="20338900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55" y="365125"/>
            <a:ext cx="11696132" cy="308775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In a class total no of students is 72 which of the following can be ratio of the number of girls and boys in the class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3:5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7:9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8:11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10:13</a:t>
            </a:r>
          </a:p>
        </p:txBody>
      </p:sp>
    </p:spTree>
    <p:extLst>
      <p:ext uri="{BB962C8B-B14F-4D97-AF65-F5344CB8AC3E}">
        <p14:creationId xmlns:p14="http://schemas.microsoft.com/office/powerpoint/2010/main" val="42884047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955" y="365125"/>
            <a:ext cx="11696132" cy="256914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If 42%of 4000 =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x%of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840 the find the value of x.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400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200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300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100</a:t>
            </a:r>
          </a:p>
        </p:txBody>
      </p:sp>
    </p:spTree>
    <p:extLst>
      <p:ext uri="{BB962C8B-B14F-4D97-AF65-F5344CB8AC3E}">
        <p14:creationId xmlns:p14="http://schemas.microsoft.com/office/powerpoint/2010/main" val="534050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16" y="365124"/>
            <a:ext cx="11668836" cy="315599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The product in a gift shop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ar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marked 32% above their cost price if the marked price of a greeting card is $211.2 the find its cost price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$250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$180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$150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$160</a:t>
            </a:r>
          </a:p>
        </p:txBody>
      </p:sp>
    </p:spTree>
    <p:extLst>
      <p:ext uri="{BB962C8B-B14F-4D97-AF65-F5344CB8AC3E}">
        <p14:creationId xmlns:p14="http://schemas.microsoft.com/office/powerpoint/2010/main" val="6669839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1" y="460659"/>
            <a:ext cx="11696131" cy="278750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Matthew sell an article for 120 </a:t>
            </a:r>
            <a:r>
              <a:rPr lang="en-US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rs</a:t>
            </a: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at. a loss of 20% at what price should be sell to gain 10%.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rs182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rs178.5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rs165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rs172.5 </a:t>
            </a:r>
          </a:p>
        </p:txBody>
      </p:sp>
    </p:spTree>
    <p:extLst>
      <p:ext uri="{BB962C8B-B14F-4D97-AF65-F5344CB8AC3E}">
        <p14:creationId xmlns:p14="http://schemas.microsoft.com/office/powerpoint/2010/main" val="3685894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251" y="365125"/>
            <a:ext cx="11600597" cy="285574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Q. There are three natural numbers the first and second are More than the third by 32%and 36% respectively what percentage of the first number is the second number?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106.25%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101.56% 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103.12%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103.03%</a:t>
            </a:r>
          </a:p>
        </p:txBody>
      </p:sp>
    </p:spTree>
    <p:extLst>
      <p:ext uri="{BB962C8B-B14F-4D97-AF65-F5344CB8AC3E}">
        <p14:creationId xmlns:p14="http://schemas.microsoft.com/office/powerpoint/2010/main" val="25204564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4" y="365125"/>
            <a:ext cx="11778018" cy="3456248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Initially a bike was offered at a discount if 15% as a Result of bargain with the customer the owner reduced his discounted price further by 10% if the selling price of the bike is $7650 the find its marked price?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$10000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$8000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$12000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$15000</a:t>
            </a:r>
          </a:p>
        </p:txBody>
      </p:sp>
    </p:spTree>
    <p:extLst>
      <p:ext uri="{BB962C8B-B14F-4D97-AF65-F5344CB8AC3E}">
        <p14:creationId xmlns:p14="http://schemas.microsoft.com/office/powerpoint/2010/main" val="10624515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4" y="365125"/>
            <a:ext cx="11764370" cy="280115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 The ratio of two numbers A and B is 2:5 and the sum of 6 terms of arithmetic progression starting with A and common difference (B-A) is 285 find the value of B?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 20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B 30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C 15</a:t>
            </a:r>
            <a:b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D 25</a:t>
            </a:r>
          </a:p>
        </p:txBody>
      </p:sp>
    </p:spTree>
    <p:extLst>
      <p:ext uri="{BB962C8B-B14F-4D97-AF65-F5344CB8AC3E}">
        <p14:creationId xmlns:p14="http://schemas.microsoft.com/office/powerpoint/2010/main" val="9094515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04" y="243910"/>
            <a:ext cx="11596456" cy="234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555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36" y="277722"/>
            <a:ext cx="11422699" cy="18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786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89" y="376564"/>
            <a:ext cx="11367399" cy="7073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89" y="1244146"/>
            <a:ext cx="1411130" cy="219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32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75" y="377477"/>
            <a:ext cx="11537233" cy="10282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75" y="1663747"/>
            <a:ext cx="1200748" cy="200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235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00" y="273058"/>
            <a:ext cx="11663799" cy="10296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00" y="1492373"/>
            <a:ext cx="1429441" cy="190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529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10" y="318024"/>
            <a:ext cx="11741747" cy="194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24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888</Words>
  <Application>Microsoft Office PowerPoint</Application>
  <PresentationFormat>Widescreen</PresentationFormat>
  <Paragraphs>19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9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The ratio of salaries of peter and paul was 2:3 their salaries were increased by Rs 200 and Rs 600 respectively and the new ratio became 1:2 what were their salaries initially? A Rs 200,Rs 300 B Rs800,Rs1200 C Rs600,Rs900 D Rs400,Rs600</vt:lpstr>
      <vt:lpstr>Q Tim cooper has a certain amount with him and he goes to market he can buy 40 oranges or 28 mangoes he retains 15% of the amount for taxi fares and food he buys 7 mangoes and of the balance he purchases oranges the number of oranges he  can purchase is  A 28 B 36 C 24 D 18</vt:lpstr>
      <vt:lpstr>Q If 45%of 40% of a number is 900.then find the number A 6000 B 3000 C 4000 D 5000</vt:lpstr>
      <vt:lpstr>Q Jim marked his good 32% above cost price if the marked price of the good were $198 then find the cost price of the good A $250 B $150 C $180 D $160</vt:lpstr>
      <vt:lpstr>Q Matthew sells an article for 120 rs at a loss of 20% at what price should he sell it to gain 10%? A rs 172.5  B rs178.5  C rs182rs D 165rs</vt:lpstr>
      <vt:lpstr>Q In a class total no of students is 72 which of the following can be ratio of the number of girls and boys in the class A 3:5 B 7:9 C 8:11 D 10:13</vt:lpstr>
      <vt:lpstr>Q If 42%of 4000 =x%of 840 the find the value of x. A 400 B 200 C 300 D 100</vt:lpstr>
      <vt:lpstr>Q The product in a gift shop ar marked 32% above their cost price if the marked price of a greeting card is $211.2 the find its cost price  A $250 B $180 C $150 D $160</vt:lpstr>
      <vt:lpstr>Q Matthew sell an article for 120 rs at. a loss of 20% at what price should be sell to gain 10%. A rs182  B rs178.5  C rs165  D rs172.5 </vt:lpstr>
      <vt:lpstr>Q. There are three natural numbers the first and second are More than the third by 32%and 36% respectively what percentage of the first number is the second number? A 106.25%  B 101.56%  C 103.12% D 103.03%</vt:lpstr>
      <vt:lpstr>Q Initially a bike was offered at a discount if 15% as a Result of bargain with the customer the owner reduced his discounted price further by 10% if the selling price of the bike is $7650 the find its marked price? A $10000 B $8000 C $12000 D $15000</vt:lpstr>
      <vt:lpstr>Q The ratio of two numbers A and B is 2:5 and the sum of 6 terms of arithmetic progression starting with A and common difference (B-A) is 285 find the value of B? A 20 B 30 C 15 D 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ayush goswami</cp:lastModifiedBy>
  <cp:revision>68</cp:revision>
  <dcterms:created xsi:type="dcterms:W3CDTF">2025-01-11T04:52:00Z</dcterms:created>
  <dcterms:modified xsi:type="dcterms:W3CDTF">2026-08-06T16:45:10Z</dcterms:modified>
</cp:coreProperties>
</file>